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67" r:id="rId4"/>
    <p:sldId id="260" r:id="rId5"/>
    <p:sldId id="261" r:id="rId6"/>
    <p:sldId id="268" r:id="rId7"/>
    <p:sldId id="269" r:id="rId8"/>
    <p:sldId id="271" r:id="rId9"/>
    <p:sldId id="270" r:id="rId10"/>
    <p:sldId id="262" r:id="rId11"/>
    <p:sldId id="263" r:id="rId12"/>
    <p:sldId id="264" r:id="rId13"/>
    <p:sldId id="265" r:id="rId14"/>
    <p:sldId id="266" r:id="rId15"/>
    <p:sldId id="273" r:id="rId16"/>
    <p:sldId id="272" r:id="rId17"/>
    <p:sldId id="274" r:id="rId18"/>
    <p:sldId id="258" r:id="rId19"/>
    <p:sldId id="259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588" autoAdjust="0"/>
  </p:normalViewPr>
  <p:slideViewPr>
    <p:cSldViewPr snapToGrid="0">
      <p:cViewPr varScale="1">
        <p:scale>
          <a:sx n="104" d="100"/>
          <a:sy n="104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DRIDGE Philip" userId="a20730c1-1805-4191-9c68-6e52c8725e9f" providerId="ADAL" clId="{DE795D6D-11FD-FD47-BA03-E425F2BD0E4F}"/>
    <pc:docChg chg="undo custSel addSld delSld modSld">
      <pc:chgData name="WINDRIDGE Philip" userId="a20730c1-1805-4191-9c68-6e52c8725e9f" providerId="ADAL" clId="{DE795D6D-11FD-FD47-BA03-E425F2BD0E4F}" dt="2020-08-26T13:31:46.889" v="315" actId="14100"/>
      <pc:docMkLst>
        <pc:docMk/>
      </pc:docMkLst>
      <pc:sldChg chg="del">
        <pc:chgData name="WINDRIDGE Philip" userId="a20730c1-1805-4191-9c68-6e52c8725e9f" providerId="ADAL" clId="{DE795D6D-11FD-FD47-BA03-E425F2BD0E4F}" dt="2020-08-26T12:01:25.710" v="0" actId="2696"/>
        <pc:sldMkLst>
          <pc:docMk/>
          <pc:sldMk cId="975698796" sldId="256"/>
        </pc:sldMkLst>
      </pc:sldChg>
      <pc:sldChg chg="add">
        <pc:chgData name="WINDRIDGE Philip" userId="a20730c1-1805-4191-9c68-6e52c8725e9f" providerId="ADAL" clId="{DE795D6D-11FD-FD47-BA03-E425F2BD0E4F}" dt="2020-08-26T12:01:27.878" v="15"/>
        <pc:sldMkLst>
          <pc:docMk/>
          <pc:sldMk cId="2294452857" sldId="256"/>
        </pc:sldMkLst>
      </pc:sldChg>
      <pc:sldChg chg="del">
        <pc:chgData name="WINDRIDGE Philip" userId="a20730c1-1805-4191-9c68-6e52c8725e9f" providerId="ADAL" clId="{DE795D6D-11FD-FD47-BA03-E425F2BD0E4F}" dt="2020-08-26T12:01:25.725" v="1" actId="2696"/>
        <pc:sldMkLst>
          <pc:docMk/>
          <pc:sldMk cId="1301842357" sldId="257"/>
        </pc:sldMkLst>
      </pc:sldChg>
      <pc:sldChg chg="modSp add">
        <pc:chgData name="WINDRIDGE Philip" userId="a20730c1-1805-4191-9c68-6e52c8725e9f" providerId="ADAL" clId="{DE795D6D-11FD-FD47-BA03-E425F2BD0E4F}" dt="2020-08-26T12:01:27.878" v="15"/>
        <pc:sldMkLst>
          <pc:docMk/>
          <pc:sldMk cId="2602508547" sldId="257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2602508547" sldId="257"/>
            <ac:spMk id="4" creationId="{C81207FE-C988-5D4A-8CDF-4F72C3604B95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2602508547" sldId="257"/>
            <ac:spMk id="5" creationId="{0E011AF6-2938-3748-BE02-9C47CFD3FE23}"/>
          </ac:spMkLst>
        </pc:spChg>
      </pc:sldChg>
      <pc:sldChg chg="del">
        <pc:chgData name="WINDRIDGE Philip" userId="a20730c1-1805-4191-9c68-6e52c8725e9f" providerId="ADAL" clId="{DE795D6D-11FD-FD47-BA03-E425F2BD0E4F}" dt="2020-08-26T12:01:25.897" v="13" actId="2696"/>
        <pc:sldMkLst>
          <pc:docMk/>
          <pc:sldMk cId="328259422" sldId="258"/>
        </pc:sldMkLst>
      </pc:sldChg>
      <pc:sldChg chg="modSp add">
        <pc:chgData name="WINDRIDGE Philip" userId="a20730c1-1805-4191-9c68-6e52c8725e9f" providerId="ADAL" clId="{DE795D6D-11FD-FD47-BA03-E425F2BD0E4F}" dt="2020-08-26T12:01:27.878" v="15"/>
        <pc:sldMkLst>
          <pc:docMk/>
          <pc:sldMk cId="4195873761" sldId="258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4195873761" sldId="258"/>
            <ac:spMk id="4" creationId="{F6C658D3-DEC3-4D41-8EC2-15DD92815BA3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4195873761" sldId="258"/>
            <ac:spMk id="5" creationId="{C43850E0-3218-4041-AEDF-1F0C5A34E004}"/>
          </ac:spMkLst>
        </pc:spChg>
      </pc:sldChg>
      <pc:sldChg chg="modSp add">
        <pc:chgData name="WINDRIDGE Philip" userId="a20730c1-1805-4191-9c68-6e52c8725e9f" providerId="ADAL" clId="{DE795D6D-11FD-FD47-BA03-E425F2BD0E4F}" dt="2020-08-26T12:01:27.878" v="15"/>
        <pc:sldMkLst>
          <pc:docMk/>
          <pc:sldMk cId="858680865" sldId="259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858680865" sldId="259"/>
            <ac:spMk id="4" creationId="{90309BC8-D95C-7240-A14B-5A952E227585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858680865" sldId="259"/>
            <ac:spMk id="5" creationId="{5D29342B-937D-7540-83EC-F31C864F6A23}"/>
          </ac:spMkLst>
        </pc:spChg>
      </pc:sldChg>
      <pc:sldChg chg="del">
        <pc:chgData name="WINDRIDGE Philip" userId="a20730c1-1805-4191-9c68-6e52c8725e9f" providerId="ADAL" clId="{DE795D6D-11FD-FD47-BA03-E425F2BD0E4F}" dt="2020-08-26T12:01:25.907" v="14" actId="2696"/>
        <pc:sldMkLst>
          <pc:docMk/>
          <pc:sldMk cId="2952390549" sldId="259"/>
        </pc:sldMkLst>
      </pc:sldChg>
      <pc:sldChg chg="modSp add mod">
        <pc:chgData name="WINDRIDGE Philip" userId="a20730c1-1805-4191-9c68-6e52c8725e9f" providerId="ADAL" clId="{DE795D6D-11FD-FD47-BA03-E425F2BD0E4F}" dt="2020-08-26T12:08:28.676" v="39" actId="1038"/>
        <pc:sldMkLst>
          <pc:docMk/>
          <pc:sldMk cId="1796004578" sldId="260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1796004578" sldId="260"/>
            <ac:spMk id="4" creationId="{B56EFC2A-7E3E-4D41-9FEF-7A5A3A99A1CE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1796004578" sldId="260"/>
            <ac:spMk id="5" creationId="{0D4A0B46-0647-AD41-8BE4-C5118C3126BB}"/>
          </ac:spMkLst>
        </pc:spChg>
        <pc:spChg chg="mod">
          <ac:chgData name="WINDRIDGE Philip" userId="a20730c1-1805-4191-9c68-6e52c8725e9f" providerId="ADAL" clId="{DE795D6D-11FD-FD47-BA03-E425F2BD0E4F}" dt="2020-08-26T12:07:39.076" v="31" actId="692"/>
          <ac:spMkLst>
            <pc:docMk/>
            <pc:sldMk cId="1796004578" sldId="260"/>
            <ac:spMk id="18" creationId="{6D73FC42-8929-E040-8911-4D97F864798F}"/>
          </ac:spMkLst>
        </pc:spChg>
        <pc:spChg chg="mod">
          <ac:chgData name="WINDRIDGE Philip" userId="a20730c1-1805-4191-9c68-6e52c8725e9f" providerId="ADAL" clId="{DE795D6D-11FD-FD47-BA03-E425F2BD0E4F}" dt="2020-08-26T12:04:56.317" v="20" actId="207"/>
          <ac:spMkLst>
            <pc:docMk/>
            <pc:sldMk cId="1796004578" sldId="260"/>
            <ac:spMk id="19" creationId="{64BF6B61-F966-434E-87D2-06B1B1A0C67D}"/>
          </ac:spMkLst>
        </pc:spChg>
        <pc:spChg chg="mod">
          <ac:chgData name="WINDRIDGE Philip" userId="a20730c1-1805-4191-9c68-6e52c8725e9f" providerId="ADAL" clId="{DE795D6D-11FD-FD47-BA03-E425F2BD0E4F}" dt="2020-08-26T12:04:56.317" v="20" actId="207"/>
          <ac:spMkLst>
            <pc:docMk/>
            <pc:sldMk cId="1796004578" sldId="260"/>
            <ac:spMk id="20" creationId="{3D0B1128-95CB-AB49-A0FE-A2B3E0EDD43F}"/>
          </ac:spMkLst>
        </pc:spChg>
        <pc:spChg chg="mod">
          <ac:chgData name="WINDRIDGE Philip" userId="a20730c1-1805-4191-9c68-6e52c8725e9f" providerId="ADAL" clId="{DE795D6D-11FD-FD47-BA03-E425F2BD0E4F}" dt="2020-08-26T12:08:28.676" v="39" actId="1038"/>
          <ac:spMkLst>
            <pc:docMk/>
            <pc:sldMk cId="1796004578" sldId="260"/>
            <ac:spMk id="23" creationId="{0A689349-6162-D946-A1A9-B7E3FB7909A9}"/>
          </ac:spMkLst>
        </pc:spChg>
        <pc:spChg chg="mod">
          <ac:chgData name="WINDRIDGE Philip" userId="a20730c1-1805-4191-9c68-6e52c8725e9f" providerId="ADAL" clId="{DE795D6D-11FD-FD47-BA03-E425F2BD0E4F}" dt="2020-08-26T12:08:00.610" v="33" actId="207"/>
          <ac:spMkLst>
            <pc:docMk/>
            <pc:sldMk cId="1796004578" sldId="260"/>
            <ac:spMk id="26" creationId="{63344226-211F-404F-B8AC-05234BE1D6F0}"/>
          </ac:spMkLst>
        </pc:spChg>
        <pc:spChg chg="mod">
          <ac:chgData name="WINDRIDGE Philip" userId="a20730c1-1805-4191-9c68-6e52c8725e9f" providerId="ADAL" clId="{DE795D6D-11FD-FD47-BA03-E425F2BD0E4F}" dt="2020-08-26T12:07:13.699" v="30" actId="167"/>
          <ac:spMkLst>
            <pc:docMk/>
            <pc:sldMk cId="1796004578" sldId="260"/>
            <ac:spMk id="27" creationId="{08F5A4B2-1309-0F49-8222-6A1F209E7234}"/>
          </ac:spMkLst>
        </pc:spChg>
        <pc:spChg chg="mod">
          <ac:chgData name="WINDRIDGE Philip" userId="a20730c1-1805-4191-9c68-6e52c8725e9f" providerId="ADAL" clId="{DE795D6D-11FD-FD47-BA03-E425F2BD0E4F}" dt="2020-08-26T12:05:47.164" v="21" actId="167"/>
          <ac:spMkLst>
            <pc:docMk/>
            <pc:sldMk cId="1796004578" sldId="260"/>
            <ac:spMk id="34" creationId="{A380D6D2-E052-964B-8A94-6B7B6952F47A}"/>
          </ac:spMkLst>
        </pc:spChg>
        <pc:grpChg chg="mod">
          <ac:chgData name="WINDRIDGE Philip" userId="a20730c1-1805-4191-9c68-6e52c8725e9f" providerId="ADAL" clId="{DE795D6D-11FD-FD47-BA03-E425F2BD0E4F}" dt="2020-08-26T12:08:13.797" v="34" actId="167"/>
          <ac:grpSpMkLst>
            <pc:docMk/>
            <pc:sldMk cId="1796004578" sldId="260"/>
            <ac:grpSpMk id="12" creationId="{1CE5E7BA-571D-B24E-BF7A-0844F79C68C9}"/>
          </ac:grpSpMkLst>
        </pc:grpChg>
        <pc:picChg chg="mod">
          <ac:chgData name="WINDRIDGE Philip" userId="a20730c1-1805-4191-9c68-6e52c8725e9f" providerId="ADAL" clId="{DE795D6D-11FD-FD47-BA03-E425F2BD0E4F}" dt="2020-08-26T12:07:07.916" v="29" actId="167"/>
          <ac:picMkLst>
            <pc:docMk/>
            <pc:sldMk cId="1796004578" sldId="260"/>
            <ac:picMk id="13" creationId="{ED5F56D8-02A2-2C42-A3E1-64248DF2D2EF}"/>
          </ac:picMkLst>
        </pc:picChg>
        <pc:cxnChg chg="mod">
          <ac:chgData name="WINDRIDGE Philip" userId="a20730c1-1805-4191-9c68-6e52c8725e9f" providerId="ADAL" clId="{DE795D6D-11FD-FD47-BA03-E425F2BD0E4F}" dt="2020-08-26T12:07:46.757" v="32" actId="1076"/>
          <ac:cxnSpMkLst>
            <pc:docMk/>
            <pc:sldMk cId="1796004578" sldId="260"/>
            <ac:cxnSpMk id="21" creationId="{3A16D412-9187-C141-9EFF-BF86D55CF23F}"/>
          </ac:cxnSpMkLst>
        </pc:cxnChg>
        <pc:cxnChg chg="mod">
          <ac:chgData name="WINDRIDGE Philip" userId="a20730c1-1805-4191-9c68-6e52c8725e9f" providerId="ADAL" clId="{DE795D6D-11FD-FD47-BA03-E425F2BD0E4F}" dt="2020-08-26T12:07:39.076" v="31" actId="692"/>
          <ac:cxnSpMkLst>
            <pc:docMk/>
            <pc:sldMk cId="1796004578" sldId="260"/>
            <ac:cxnSpMk id="28" creationId="{BF56EB23-4A9D-1B42-92FB-A8C0528E62F6}"/>
          </ac:cxnSpMkLst>
        </pc:cxnChg>
        <pc:cxnChg chg="mod">
          <ac:chgData name="WINDRIDGE Philip" userId="a20730c1-1805-4191-9c68-6e52c8725e9f" providerId="ADAL" clId="{DE795D6D-11FD-FD47-BA03-E425F2BD0E4F}" dt="2020-08-26T12:07:39.076" v="31" actId="692"/>
          <ac:cxnSpMkLst>
            <pc:docMk/>
            <pc:sldMk cId="1796004578" sldId="260"/>
            <ac:cxnSpMk id="30" creationId="{A4FB6B3C-040F-1C41-A80A-CD320ADC0F58}"/>
          </ac:cxnSpMkLst>
        </pc:cxnChg>
      </pc:sldChg>
      <pc:sldChg chg="del">
        <pc:chgData name="WINDRIDGE Philip" userId="a20730c1-1805-4191-9c68-6e52c8725e9f" providerId="ADAL" clId="{DE795D6D-11FD-FD47-BA03-E425F2BD0E4F}" dt="2020-08-26T12:01:25.809" v="7" actId="2696"/>
        <pc:sldMkLst>
          <pc:docMk/>
          <pc:sldMk cId="2459400810" sldId="260"/>
        </pc:sldMkLst>
      </pc:sldChg>
      <pc:sldChg chg="modSp add mod">
        <pc:chgData name="WINDRIDGE Philip" userId="a20730c1-1805-4191-9c68-6e52c8725e9f" providerId="ADAL" clId="{DE795D6D-11FD-FD47-BA03-E425F2BD0E4F}" dt="2020-08-26T12:11:13.206" v="61" actId="207"/>
        <pc:sldMkLst>
          <pc:docMk/>
          <pc:sldMk cId="334941529" sldId="261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334941529" sldId="261"/>
            <ac:spMk id="3" creationId="{6109A12B-29F5-174A-B110-20E0DD0D6E2A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334941529" sldId="261"/>
            <ac:spMk id="4" creationId="{203987AC-DB8E-0E48-8374-21890CD2283E}"/>
          </ac:spMkLst>
        </pc:spChg>
        <pc:spChg chg="mod">
          <ac:chgData name="WINDRIDGE Philip" userId="a20730c1-1805-4191-9c68-6e52c8725e9f" providerId="ADAL" clId="{DE795D6D-11FD-FD47-BA03-E425F2BD0E4F}" dt="2020-08-26T12:11:13.206" v="61" actId="207"/>
          <ac:spMkLst>
            <pc:docMk/>
            <pc:sldMk cId="334941529" sldId="261"/>
            <ac:spMk id="16" creationId="{61903BA6-4FA7-A240-9A21-4C9BB98457F4}"/>
          </ac:spMkLst>
        </pc:spChg>
        <pc:spChg chg="mod">
          <ac:chgData name="WINDRIDGE Philip" userId="a20730c1-1805-4191-9c68-6e52c8725e9f" providerId="ADAL" clId="{DE795D6D-11FD-FD47-BA03-E425F2BD0E4F}" dt="2020-08-26T12:11:13.206" v="61" actId="207"/>
          <ac:spMkLst>
            <pc:docMk/>
            <pc:sldMk cId="334941529" sldId="261"/>
            <ac:spMk id="17" creationId="{CBF70936-2BC5-2F45-890E-E462007ACF98}"/>
          </ac:spMkLst>
        </pc:spChg>
        <pc:spChg chg="mod">
          <ac:chgData name="WINDRIDGE Philip" userId="a20730c1-1805-4191-9c68-6e52c8725e9f" providerId="ADAL" clId="{DE795D6D-11FD-FD47-BA03-E425F2BD0E4F}" dt="2020-08-26T12:11:13.206" v="61" actId="207"/>
          <ac:spMkLst>
            <pc:docMk/>
            <pc:sldMk cId="334941529" sldId="261"/>
            <ac:spMk id="18" creationId="{1BC6F1E2-1EFE-5B44-8534-EA24F91B505D}"/>
          </ac:spMkLst>
        </pc:spChg>
        <pc:spChg chg="mod">
          <ac:chgData name="WINDRIDGE Philip" userId="a20730c1-1805-4191-9c68-6e52c8725e9f" providerId="ADAL" clId="{DE795D6D-11FD-FD47-BA03-E425F2BD0E4F}" dt="2020-08-26T12:10:42.119" v="59" actId="1038"/>
          <ac:spMkLst>
            <pc:docMk/>
            <pc:sldMk cId="334941529" sldId="261"/>
            <ac:spMk id="19" creationId="{65BEDC71-A902-D042-AEA3-411C5445678F}"/>
          </ac:spMkLst>
        </pc:spChg>
        <pc:spChg chg="mod">
          <ac:chgData name="WINDRIDGE Philip" userId="a20730c1-1805-4191-9c68-6e52c8725e9f" providerId="ADAL" clId="{DE795D6D-11FD-FD47-BA03-E425F2BD0E4F}" dt="2020-08-26T12:10:05.658" v="43" actId="692"/>
          <ac:spMkLst>
            <pc:docMk/>
            <pc:sldMk cId="334941529" sldId="261"/>
            <ac:spMk id="20" creationId="{FDEAF1B9-70E6-0741-AA97-7CA6FFA265FD}"/>
          </ac:spMkLst>
        </pc:spChg>
        <pc:spChg chg="mod">
          <ac:chgData name="WINDRIDGE Philip" userId="a20730c1-1805-4191-9c68-6e52c8725e9f" providerId="ADAL" clId="{DE795D6D-11FD-FD47-BA03-E425F2BD0E4F}" dt="2020-08-26T12:10:05.658" v="43" actId="692"/>
          <ac:spMkLst>
            <pc:docMk/>
            <pc:sldMk cId="334941529" sldId="261"/>
            <ac:spMk id="21" creationId="{EEA31FAC-932C-C649-A544-AFB392175B70}"/>
          </ac:spMkLst>
        </pc:spChg>
        <pc:spChg chg="mod">
          <ac:chgData name="WINDRIDGE Philip" userId="a20730c1-1805-4191-9c68-6e52c8725e9f" providerId="ADAL" clId="{DE795D6D-11FD-FD47-BA03-E425F2BD0E4F}" dt="2020-08-26T12:10:05.658" v="43" actId="692"/>
          <ac:spMkLst>
            <pc:docMk/>
            <pc:sldMk cId="334941529" sldId="261"/>
            <ac:spMk id="22" creationId="{B1C30578-F1CB-6C43-8F4D-B3320CAE3F70}"/>
          </ac:spMkLst>
        </pc:spChg>
        <pc:spChg chg="mod">
          <ac:chgData name="WINDRIDGE Philip" userId="a20730c1-1805-4191-9c68-6e52c8725e9f" providerId="ADAL" clId="{DE795D6D-11FD-FD47-BA03-E425F2BD0E4F}" dt="2020-08-26T12:11:13.206" v="61" actId="207"/>
          <ac:spMkLst>
            <pc:docMk/>
            <pc:sldMk cId="334941529" sldId="261"/>
            <ac:spMk id="23" creationId="{E81877CA-35E3-4740-8926-F3B4E7288E2C}"/>
          </ac:spMkLst>
        </pc:spChg>
        <pc:spChg chg="mod">
          <ac:chgData name="WINDRIDGE Philip" userId="a20730c1-1805-4191-9c68-6e52c8725e9f" providerId="ADAL" clId="{DE795D6D-11FD-FD47-BA03-E425F2BD0E4F}" dt="2020-08-26T12:11:13.206" v="61" actId="207"/>
          <ac:spMkLst>
            <pc:docMk/>
            <pc:sldMk cId="334941529" sldId="261"/>
            <ac:spMk id="24" creationId="{6DBDF324-55FF-B14D-A414-2099DA9BBA0A}"/>
          </ac:spMkLst>
        </pc:spChg>
        <pc:spChg chg="mod">
          <ac:chgData name="WINDRIDGE Philip" userId="a20730c1-1805-4191-9c68-6e52c8725e9f" providerId="ADAL" clId="{DE795D6D-11FD-FD47-BA03-E425F2BD0E4F}" dt="2020-08-26T12:11:13.206" v="61" actId="207"/>
          <ac:spMkLst>
            <pc:docMk/>
            <pc:sldMk cId="334941529" sldId="261"/>
            <ac:spMk id="27" creationId="{F5C6FB6D-B5FF-4946-AEEE-3DD1EC04AD4C}"/>
          </ac:spMkLst>
        </pc:spChg>
        <pc:spChg chg="mod">
          <ac:chgData name="WINDRIDGE Philip" userId="a20730c1-1805-4191-9c68-6e52c8725e9f" providerId="ADAL" clId="{DE795D6D-11FD-FD47-BA03-E425F2BD0E4F}" dt="2020-08-26T12:10:05.658" v="43" actId="692"/>
          <ac:spMkLst>
            <pc:docMk/>
            <pc:sldMk cId="334941529" sldId="261"/>
            <ac:spMk id="28" creationId="{7ADE4B93-964A-D24E-846E-9EA408C80C38}"/>
          </ac:spMkLst>
        </pc:spChg>
        <pc:spChg chg="mod">
          <ac:chgData name="WINDRIDGE Philip" userId="a20730c1-1805-4191-9c68-6e52c8725e9f" providerId="ADAL" clId="{DE795D6D-11FD-FD47-BA03-E425F2BD0E4F}" dt="2020-08-26T12:11:13.206" v="61" actId="207"/>
          <ac:spMkLst>
            <pc:docMk/>
            <pc:sldMk cId="334941529" sldId="261"/>
            <ac:spMk id="29" creationId="{9F46A954-9835-6046-9A91-541BC0856357}"/>
          </ac:spMkLst>
        </pc:spChg>
        <pc:spChg chg="mod">
          <ac:chgData name="WINDRIDGE Philip" userId="a20730c1-1805-4191-9c68-6e52c8725e9f" providerId="ADAL" clId="{DE795D6D-11FD-FD47-BA03-E425F2BD0E4F}" dt="2020-08-26T12:11:13.206" v="61" actId="207"/>
          <ac:spMkLst>
            <pc:docMk/>
            <pc:sldMk cId="334941529" sldId="261"/>
            <ac:spMk id="30" creationId="{2C4D747E-F4C9-614A-A2CC-CC6051672E51}"/>
          </ac:spMkLst>
        </pc:spChg>
        <pc:cxnChg chg="mod">
          <ac:chgData name="WINDRIDGE Philip" userId="a20730c1-1805-4191-9c68-6e52c8725e9f" providerId="ADAL" clId="{DE795D6D-11FD-FD47-BA03-E425F2BD0E4F}" dt="2020-08-26T12:10:05.658" v="43" actId="692"/>
          <ac:cxnSpMkLst>
            <pc:docMk/>
            <pc:sldMk cId="334941529" sldId="261"/>
            <ac:cxnSpMk id="25" creationId="{F82B3025-FAE8-0448-9715-6479E4729629}"/>
          </ac:cxnSpMkLst>
        </pc:cxnChg>
        <pc:cxnChg chg="mod">
          <ac:chgData name="WINDRIDGE Philip" userId="a20730c1-1805-4191-9c68-6e52c8725e9f" providerId="ADAL" clId="{DE795D6D-11FD-FD47-BA03-E425F2BD0E4F}" dt="2020-08-26T12:10:05.658" v="43" actId="692"/>
          <ac:cxnSpMkLst>
            <pc:docMk/>
            <pc:sldMk cId="334941529" sldId="261"/>
            <ac:cxnSpMk id="34" creationId="{B90CAD06-9491-ED44-BBDD-67EC55991422}"/>
          </ac:cxnSpMkLst>
        </pc:cxnChg>
      </pc:sldChg>
      <pc:sldChg chg="del">
        <pc:chgData name="WINDRIDGE Philip" userId="a20730c1-1805-4191-9c68-6e52c8725e9f" providerId="ADAL" clId="{DE795D6D-11FD-FD47-BA03-E425F2BD0E4F}" dt="2020-08-26T12:01:25.878" v="11" actId="2696"/>
        <pc:sldMkLst>
          <pc:docMk/>
          <pc:sldMk cId="2482439335" sldId="261"/>
        </pc:sldMkLst>
      </pc:sldChg>
      <pc:sldChg chg="del">
        <pc:chgData name="WINDRIDGE Philip" userId="a20730c1-1805-4191-9c68-6e52c8725e9f" providerId="ADAL" clId="{DE795D6D-11FD-FD47-BA03-E425F2BD0E4F}" dt="2020-08-26T12:01:25.850" v="9" actId="2696"/>
        <pc:sldMkLst>
          <pc:docMk/>
          <pc:sldMk cId="226563430" sldId="262"/>
        </pc:sldMkLst>
      </pc:sldChg>
      <pc:sldChg chg="modSp add mod">
        <pc:chgData name="WINDRIDGE Philip" userId="a20730c1-1805-4191-9c68-6e52c8725e9f" providerId="ADAL" clId="{DE795D6D-11FD-FD47-BA03-E425F2BD0E4F}" dt="2020-08-26T12:12:46.918" v="79" actId="207"/>
        <pc:sldMkLst>
          <pc:docMk/>
          <pc:sldMk cId="3015876178" sldId="262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3015876178" sldId="262"/>
            <ac:spMk id="3" creationId="{7724922D-C661-9648-9E8F-5C5C87A2829E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3015876178" sldId="262"/>
            <ac:spMk id="4" creationId="{8DECE579-3E5F-974C-90B4-02673DD22F1A}"/>
          </ac:spMkLst>
        </pc:spChg>
        <pc:spChg chg="mod">
          <ac:chgData name="WINDRIDGE Philip" userId="a20730c1-1805-4191-9c68-6e52c8725e9f" providerId="ADAL" clId="{DE795D6D-11FD-FD47-BA03-E425F2BD0E4F}" dt="2020-08-26T12:12:20.311" v="77" actId="207"/>
          <ac:spMkLst>
            <pc:docMk/>
            <pc:sldMk cId="3015876178" sldId="262"/>
            <ac:spMk id="13" creationId="{06A81BDF-39D1-4A48-8BA3-F04363006528}"/>
          </ac:spMkLst>
        </pc:spChg>
        <pc:spChg chg="mod">
          <ac:chgData name="WINDRIDGE Philip" userId="a20730c1-1805-4191-9c68-6e52c8725e9f" providerId="ADAL" clId="{DE795D6D-11FD-FD47-BA03-E425F2BD0E4F}" dt="2020-08-26T12:12:20.311" v="77" actId="207"/>
          <ac:spMkLst>
            <pc:docMk/>
            <pc:sldMk cId="3015876178" sldId="262"/>
            <ac:spMk id="17" creationId="{671A37DC-0F87-114D-8AA0-31F052CA435F}"/>
          </ac:spMkLst>
        </pc:spChg>
        <pc:spChg chg="mod">
          <ac:chgData name="WINDRIDGE Philip" userId="a20730c1-1805-4191-9c68-6e52c8725e9f" providerId="ADAL" clId="{DE795D6D-11FD-FD47-BA03-E425F2BD0E4F}" dt="2020-08-26T12:12:20.311" v="77" actId="207"/>
          <ac:spMkLst>
            <pc:docMk/>
            <pc:sldMk cId="3015876178" sldId="262"/>
            <ac:spMk id="18" creationId="{DDB2B10A-863E-B843-B392-96051B0F2E47}"/>
          </ac:spMkLst>
        </pc:spChg>
        <pc:spChg chg="mod">
          <ac:chgData name="WINDRIDGE Philip" userId="a20730c1-1805-4191-9c68-6e52c8725e9f" providerId="ADAL" clId="{DE795D6D-11FD-FD47-BA03-E425F2BD0E4F}" dt="2020-08-26T12:12:20.311" v="77" actId="207"/>
          <ac:spMkLst>
            <pc:docMk/>
            <pc:sldMk cId="3015876178" sldId="262"/>
            <ac:spMk id="19" creationId="{ECF6E99B-980C-EA42-914D-DB6D0FFCC350}"/>
          </ac:spMkLst>
        </pc:spChg>
        <pc:spChg chg="mod">
          <ac:chgData name="WINDRIDGE Philip" userId="a20730c1-1805-4191-9c68-6e52c8725e9f" providerId="ADAL" clId="{DE795D6D-11FD-FD47-BA03-E425F2BD0E4F}" dt="2020-08-26T12:12:46.918" v="79" actId="207"/>
          <ac:spMkLst>
            <pc:docMk/>
            <pc:sldMk cId="3015876178" sldId="262"/>
            <ac:spMk id="20" creationId="{4120E15C-921F-AC4E-A7EC-DF51D6CC56BE}"/>
          </ac:spMkLst>
        </pc:spChg>
        <pc:cxnChg chg="mod">
          <ac:chgData name="WINDRIDGE Philip" userId="a20730c1-1805-4191-9c68-6e52c8725e9f" providerId="ADAL" clId="{DE795D6D-11FD-FD47-BA03-E425F2BD0E4F}" dt="2020-08-26T12:12:31.767" v="78" actId="692"/>
          <ac:cxnSpMkLst>
            <pc:docMk/>
            <pc:sldMk cId="3015876178" sldId="262"/>
            <ac:cxnSpMk id="14" creationId="{D1EFF488-4E90-7A40-AF53-65CF45E89B16}"/>
          </ac:cxnSpMkLst>
        </pc:cxnChg>
      </pc:sldChg>
      <pc:sldChg chg="addSp modSp add mod">
        <pc:chgData name="WINDRIDGE Philip" userId="a20730c1-1805-4191-9c68-6e52c8725e9f" providerId="ADAL" clId="{DE795D6D-11FD-FD47-BA03-E425F2BD0E4F}" dt="2020-08-26T12:22:17.141" v="271" actId="1038"/>
        <pc:sldMkLst>
          <pc:docMk/>
          <pc:sldMk cId="1281705735" sldId="263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1281705735" sldId="263"/>
            <ac:spMk id="3" creationId="{8534ABA1-2FEE-A942-8FE5-C638F9D42595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1281705735" sldId="263"/>
            <ac:spMk id="4" creationId="{8559A7F6-0D27-9443-8647-A29AB26E1DA1}"/>
          </ac:spMkLst>
        </pc:spChg>
        <pc:spChg chg="mod">
          <ac:chgData name="WINDRIDGE Philip" userId="a20730c1-1805-4191-9c68-6e52c8725e9f" providerId="ADAL" clId="{DE795D6D-11FD-FD47-BA03-E425F2BD0E4F}" dt="2020-08-26T12:16:15.955" v="136" actId="1076"/>
          <ac:spMkLst>
            <pc:docMk/>
            <pc:sldMk cId="1281705735" sldId="263"/>
            <ac:spMk id="6" creationId="{317B7FF8-FE72-8F44-9108-C33B57EE3373}"/>
          </ac:spMkLst>
        </pc:spChg>
        <pc:spChg chg="mod">
          <ac:chgData name="WINDRIDGE Philip" userId="a20730c1-1805-4191-9c68-6e52c8725e9f" providerId="ADAL" clId="{DE795D6D-11FD-FD47-BA03-E425F2BD0E4F}" dt="2020-08-26T12:14:56.318" v="117" actId="1038"/>
          <ac:spMkLst>
            <pc:docMk/>
            <pc:sldMk cId="1281705735" sldId="263"/>
            <ac:spMk id="12" creationId="{755D93E9-EF8C-6A46-877A-D87FBA22FD8F}"/>
          </ac:spMkLst>
        </pc:spChg>
        <pc:spChg chg="mod">
          <ac:chgData name="WINDRIDGE Philip" userId="a20730c1-1805-4191-9c68-6e52c8725e9f" providerId="ADAL" clId="{DE795D6D-11FD-FD47-BA03-E425F2BD0E4F}" dt="2020-08-26T12:18:20.977" v="175" actId="1076"/>
          <ac:spMkLst>
            <pc:docMk/>
            <pc:sldMk cId="1281705735" sldId="263"/>
            <ac:spMk id="13" creationId="{C36E094E-30D9-1244-95FA-4D787A41DD3C}"/>
          </ac:spMkLst>
        </pc:spChg>
        <pc:spChg chg="mod">
          <ac:chgData name="WINDRIDGE Philip" userId="a20730c1-1805-4191-9c68-6e52c8725e9f" providerId="ADAL" clId="{DE795D6D-11FD-FD47-BA03-E425F2BD0E4F}" dt="2020-08-26T12:17:10.743" v="168" actId="1038"/>
          <ac:spMkLst>
            <pc:docMk/>
            <pc:sldMk cId="1281705735" sldId="263"/>
            <ac:spMk id="14" creationId="{9E17826A-159A-DF4F-BFBF-0CE50435E7EF}"/>
          </ac:spMkLst>
        </pc:spChg>
        <pc:spChg chg="add mod">
          <ac:chgData name="WINDRIDGE Philip" userId="a20730c1-1805-4191-9c68-6e52c8725e9f" providerId="ADAL" clId="{DE795D6D-11FD-FD47-BA03-E425F2BD0E4F}" dt="2020-08-26T12:22:17.141" v="271" actId="1038"/>
          <ac:spMkLst>
            <pc:docMk/>
            <pc:sldMk cId="1281705735" sldId="263"/>
            <ac:spMk id="23" creationId="{2B5464C1-3782-8446-9DC7-408B46B436E4}"/>
          </ac:spMkLst>
        </pc:spChg>
        <pc:spChg chg="mod">
          <ac:chgData name="WINDRIDGE Philip" userId="a20730c1-1805-4191-9c68-6e52c8725e9f" providerId="ADAL" clId="{DE795D6D-11FD-FD47-BA03-E425F2BD0E4F}" dt="2020-08-26T12:15:12.175" v="118" actId="1076"/>
          <ac:spMkLst>
            <pc:docMk/>
            <pc:sldMk cId="1281705735" sldId="263"/>
            <ac:spMk id="24" creationId="{64155FB9-3572-234B-B39F-C50B24FD357F}"/>
          </ac:spMkLst>
        </pc:spChg>
        <pc:spChg chg="mod">
          <ac:chgData name="WINDRIDGE Philip" userId="a20730c1-1805-4191-9c68-6e52c8725e9f" providerId="ADAL" clId="{DE795D6D-11FD-FD47-BA03-E425F2BD0E4F}" dt="2020-08-26T12:18:36.627" v="176" actId="1076"/>
          <ac:spMkLst>
            <pc:docMk/>
            <pc:sldMk cId="1281705735" sldId="263"/>
            <ac:spMk id="25" creationId="{F3BEA6B7-1304-6149-8EE4-83A6ADE05D4F}"/>
          </ac:spMkLst>
        </pc:spChg>
        <pc:spChg chg="mod">
          <ac:chgData name="WINDRIDGE Philip" userId="a20730c1-1805-4191-9c68-6e52c8725e9f" providerId="ADAL" clId="{DE795D6D-11FD-FD47-BA03-E425F2BD0E4F}" dt="2020-08-26T12:16:09.741" v="135" actId="1038"/>
          <ac:spMkLst>
            <pc:docMk/>
            <pc:sldMk cId="1281705735" sldId="263"/>
            <ac:spMk id="26" creationId="{B284F497-B61F-2346-A157-1D6CC9640AFE}"/>
          </ac:spMkLst>
        </pc:spChg>
        <pc:picChg chg="mod">
          <ac:chgData name="WINDRIDGE Philip" userId="a20730c1-1805-4191-9c68-6e52c8725e9f" providerId="ADAL" clId="{DE795D6D-11FD-FD47-BA03-E425F2BD0E4F}" dt="2020-08-26T12:15:51.733" v="131" actId="1036"/>
          <ac:picMkLst>
            <pc:docMk/>
            <pc:sldMk cId="1281705735" sldId="263"/>
            <ac:picMk id="10" creationId="{AB7B403F-9FAF-5B41-866B-FEB210BAE726}"/>
          </ac:picMkLst>
        </pc:picChg>
        <pc:picChg chg="mod">
          <ac:chgData name="WINDRIDGE Philip" userId="a20730c1-1805-4191-9c68-6e52c8725e9f" providerId="ADAL" clId="{DE795D6D-11FD-FD47-BA03-E425F2BD0E4F}" dt="2020-08-26T12:16:51.906" v="138" actId="167"/>
          <ac:picMkLst>
            <pc:docMk/>
            <pc:sldMk cId="1281705735" sldId="263"/>
            <ac:picMk id="11" creationId="{52D9D083-0301-9446-A3A7-00E831C0C4EF}"/>
          </ac:picMkLst>
        </pc:picChg>
        <pc:cxnChg chg="mod">
          <ac:chgData name="WINDRIDGE Philip" userId="a20730c1-1805-4191-9c68-6e52c8725e9f" providerId="ADAL" clId="{DE795D6D-11FD-FD47-BA03-E425F2BD0E4F}" dt="2020-08-26T12:15:21.401" v="119" actId="14100"/>
          <ac:cxnSpMkLst>
            <pc:docMk/>
            <pc:sldMk cId="1281705735" sldId="263"/>
            <ac:cxnSpMk id="16" creationId="{2BC6D711-F710-3D4D-B437-09C3E4388340}"/>
          </ac:cxnSpMkLst>
        </pc:cxnChg>
        <pc:cxnChg chg="mod">
          <ac:chgData name="WINDRIDGE Philip" userId="a20730c1-1805-4191-9c68-6e52c8725e9f" providerId="ADAL" clId="{DE795D6D-11FD-FD47-BA03-E425F2BD0E4F}" dt="2020-08-26T12:18:50.509" v="177" actId="14100"/>
          <ac:cxnSpMkLst>
            <pc:docMk/>
            <pc:sldMk cId="1281705735" sldId="263"/>
            <ac:cxnSpMk id="21" creationId="{53C6262F-EB29-F84D-A6AE-42B7E998FC9B}"/>
          </ac:cxnSpMkLst>
        </pc:cxnChg>
      </pc:sldChg>
      <pc:sldChg chg="del">
        <pc:chgData name="WINDRIDGE Philip" userId="a20730c1-1805-4191-9c68-6e52c8725e9f" providerId="ADAL" clId="{DE795D6D-11FD-FD47-BA03-E425F2BD0E4F}" dt="2020-08-26T12:01:25.863" v="10" actId="2696"/>
        <pc:sldMkLst>
          <pc:docMk/>
          <pc:sldMk cId="1433003358" sldId="263"/>
        </pc:sldMkLst>
      </pc:sldChg>
      <pc:sldChg chg="modSp add mod">
        <pc:chgData name="WINDRIDGE Philip" userId="a20730c1-1805-4191-9c68-6e52c8725e9f" providerId="ADAL" clId="{DE795D6D-11FD-FD47-BA03-E425F2BD0E4F}" dt="2020-08-26T13:23:23.451" v="275" actId="688"/>
        <pc:sldMkLst>
          <pc:docMk/>
          <pc:sldMk cId="47166000" sldId="264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47166000" sldId="264"/>
            <ac:spMk id="3" creationId="{95EA04F8-ABCF-A54F-82EA-C393C121BCCE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47166000" sldId="264"/>
            <ac:spMk id="4" creationId="{311C9F44-A9C0-6344-8254-D6C83285D137}"/>
          </ac:spMkLst>
        </pc:spChg>
        <pc:spChg chg="mod">
          <ac:chgData name="WINDRIDGE Philip" userId="a20730c1-1805-4191-9c68-6e52c8725e9f" providerId="ADAL" clId="{DE795D6D-11FD-FD47-BA03-E425F2BD0E4F}" dt="2020-08-26T13:23:08.842" v="274" actId="207"/>
          <ac:spMkLst>
            <pc:docMk/>
            <pc:sldMk cId="47166000" sldId="264"/>
            <ac:spMk id="6" creationId="{DFD89E42-4F64-FE47-A3CB-13CB449D7210}"/>
          </ac:spMkLst>
        </pc:spChg>
        <pc:spChg chg="mod">
          <ac:chgData name="WINDRIDGE Philip" userId="a20730c1-1805-4191-9c68-6e52c8725e9f" providerId="ADAL" clId="{DE795D6D-11FD-FD47-BA03-E425F2BD0E4F}" dt="2020-08-26T13:23:08.842" v="274" actId="207"/>
          <ac:spMkLst>
            <pc:docMk/>
            <pc:sldMk cId="47166000" sldId="264"/>
            <ac:spMk id="8" creationId="{FD1561CC-4877-AA42-91D5-F2BCBAD36D1B}"/>
          </ac:spMkLst>
        </pc:spChg>
        <pc:spChg chg="mod">
          <ac:chgData name="WINDRIDGE Philip" userId="a20730c1-1805-4191-9c68-6e52c8725e9f" providerId="ADAL" clId="{DE795D6D-11FD-FD47-BA03-E425F2BD0E4F}" dt="2020-08-26T13:23:23.451" v="275" actId="688"/>
          <ac:spMkLst>
            <pc:docMk/>
            <pc:sldMk cId="47166000" sldId="264"/>
            <ac:spMk id="9" creationId="{4971186C-DEF8-8043-9C57-EBDF5F751960}"/>
          </ac:spMkLst>
        </pc:spChg>
        <pc:cxnChg chg="mod">
          <ac:chgData name="WINDRIDGE Philip" userId="a20730c1-1805-4191-9c68-6e52c8725e9f" providerId="ADAL" clId="{DE795D6D-11FD-FD47-BA03-E425F2BD0E4F}" dt="2020-08-26T13:22:54.712" v="273" actId="692"/>
          <ac:cxnSpMkLst>
            <pc:docMk/>
            <pc:sldMk cId="47166000" sldId="264"/>
            <ac:cxnSpMk id="10" creationId="{3BD617F4-6CA9-FE4B-9806-C8C5D774722A}"/>
          </ac:cxnSpMkLst>
        </pc:cxnChg>
      </pc:sldChg>
      <pc:sldChg chg="del">
        <pc:chgData name="WINDRIDGE Philip" userId="a20730c1-1805-4191-9c68-6e52c8725e9f" providerId="ADAL" clId="{DE795D6D-11FD-FD47-BA03-E425F2BD0E4F}" dt="2020-08-26T12:01:25.826" v="8" actId="2696"/>
        <pc:sldMkLst>
          <pc:docMk/>
          <pc:sldMk cId="1833700447" sldId="264"/>
        </pc:sldMkLst>
      </pc:sldChg>
      <pc:sldChg chg="modSp add mod">
        <pc:chgData name="WINDRIDGE Philip" userId="a20730c1-1805-4191-9c68-6e52c8725e9f" providerId="ADAL" clId="{DE795D6D-11FD-FD47-BA03-E425F2BD0E4F}" dt="2020-08-26T13:25:23.532" v="283" actId="1076"/>
        <pc:sldMkLst>
          <pc:docMk/>
          <pc:sldMk cId="4027882343" sldId="265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4027882343" sldId="265"/>
            <ac:spMk id="3" creationId="{91E6C973-FCEF-584F-B9A4-39E54B459219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4027882343" sldId="265"/>
            <ac:spMk id="4" creationId="{FC875778-D04A-F84D-A2FA-F5D644C704EC}"/>
          </ac:spMkLst>
        </pc:spChg>
        <pc:spChg chg="mod">
          <ac:chgData name="WINDRIDGE Philip" userId="a20730c1-1805-4191-9c68-6e52c8725e9f" providerId="ADAL" clId="{DE795D6D-11FD-FD47-BA03-E425F2BD0E4F}" dt="2020-08-26T13:25:15.918" v="282" actId="1076"/>
          <ac:spMkLst>
            <pc:docMk/>
            <pc:sldMk cId="4027882343" sldId="265"/>
            <ac:spMk id="6" creationId="{D3AD6D31-6DEE-6543-A5BB-0BDA078D9EB1}"/>
          </ac:spMkLst>
        </pc:spChg>
        <pc:spChg chg="mod">
          <ac:chgData name="WINDRIDGE Philip" userId="a20730c1-1805-4191-9c68-6e52c8725e9f" providerId="ADAL" clId="{DE795D6D-11FD-FD47-BA03-E425F2BD0E4F}" dt="2020-08-26T13:25:23.532" v="283" actId="1076"/>
          <ac:spMkLst>
            <pc:docMk/>
            <pc:sldMk cId="4027882343" sldId="265"/>
            <ac:spMk id="7" creationId="{C474D244-9D37-9343-9C27-525E40236ED1}"/>
          </ac:spMkLst>
        </pc:spChg>
        <pc:spChg chg="mod">
          <ac:chgData name="WINDRIDGE Philip" userId="a20730c1-1805-4191-9c68-6e52c8725e9f" providerId="ADAL" clId="{DE795D6D-11FD-FD47-BA03-E425F2BD0E4F}" dt="2020-08-26T13:24:02.433" v="278" actId="207"/>
          <ac:spMkLst>
            <pc:docMk/>
            <pc:sldMk cId="4027882343" sldId="265"/>
            <ac:spMk id="9" creationId="{D3984495-C87D-E344-8ACA-AFEA51FD44EA}"/>
          </ac:spMkLst>
        </pc:spChg>
        <pc:spChg chg="mod">
          <ac:chgData name="WINDRIDGE Philip" userId="a20730c1-1805-4191-9c68-6e52c8725e9f" providerId="ADAL" clId="{DE795D6D-11FD-FD47-BA03-E425F2BD0E4F}" dt="2020-08-26T13:24:49.501" v="281" actId="1076"/>
          <ac:spMkLst>
            <pc:docMk/>
            <pc:sldMk cId="4027882343" sldId="265"/>
            <ac:spMk id="14" creationId="{1040A7F2-9CA9-184C-AF46-293AC530D1E3}"/>
          </ac:spMkLst>
        </pc:spChg>
        <pc:cxnChg chg="mod">
          <ac:chgData name="WINDRIDGE Philip" userId="a20730c1-1805-4191-9c68-6e52c8725e9f" providerId="ADAL" clId="{DE795D6D-11FD-FD47-BA03-E425F2BD0E4F}" dt="2020-08-26T13:24:19.388" v="279" actId="692"/>
          <ac:cxnSpMkLst>
            <pc:docMk/>
            <pc:sldMk cId="4027882343" sldId="265"/>
            <ac:cxnSpMk id="10" creationId="{E41F2912-5AF8-224B-9B9C-A85474D362B2}"/>
          </ac:cxnSpMkLst>
        </pc:cxnChg>
        <pc:cxnChg chg="mod">
          <ac:chgData name="WINDRIDGE Philip" userId="a20730c1-1805-4191-9c68-6e52c8725e9f" providerId="ADAL" clId="{DE795D6D-11FD-FD47-BA03-E425F2BD0E4F}" dt="2020-08-26T13:24:43.123" v="280" actId="1076"/>
          <ac:cxnSpMkLst>
            <pc:docMk/>
            <pc:sldMk cId="4027882343" sldId="265"/>
            <ac:cxnSpMk id="15" creationId="{27BE0114-3C1F-4640-A45B-91C1349C91B1}"/>
          </ac:cxnSpMkLst>
        </pc:cxnChg>
      </pc:sldChg>
      <pc:sldChg chg="modSp add mod">
        <pc:chgData name="WINDRIDGE Philip" userId="a20730c1-1805-4191-9c68-6e52c8725e9f" providerId="ADAL" clId="{DE795D6D-11FD-FD47-BA03-E425F2BD0E4F}" dt="2020-08-26T13:31:46.889" v="315" actId="14100"/>
        <pc:sldMkLst>
          <pc:docMk/>
          <pc:sldMk cId="2878024548" sldId="266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2878024548" sldId="266"/>
            <ac:spMk id="3" creationId="{F6F21502-6F92-2F4C-B691-0B68BE15ED3E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2878024548" sldId="266"/>
            <ac:spMk id="4" creationId="{BD0F5670-82E3-4847-8D13-30366609BCC3}"/>
          </ac:spMkLst>
        </pc:spChg>
        <pc:spChg chg="mod">
          <ac:chgData name="WINDRIDGE Philip" userId="a20730c1-1805-4191-9c68-6e52c8725e9f" providerId="ADAL" clId="{DE795D6D-11FD-FD47-BA03-E425F2BD0E4F}" dt="2020-08-26T13:25:47.158" v="284" actId="1076"/>
          <ac:spMkLst>
            <pc:docMk/>
            <pc:sldMk cId="2878024548" sldId="266"/>
            <ac:spMk id="5" creationId="{DDF4B42D-C804-CD44-A29D-6CFF822065EC}"/>
          </ac:spMkLst>
        </pc:spChg>
        <pc:spChg chg="mod">
          <ac:chgData name="WINDRIDGE Philip" userId="a20730c1-1805-4191-9c68-6e52c8725e9f" providerId="ADAL" clId="{DE795D6D-11FD-FD47-BA03-E425F2BD0E4F}" dt="2020-08-26T13:26:58.270" v="288" actId="207"/>
          <ac:spMkLst>
            <pc:docMk/>
            <pc:sldMk cId="2878024548" sldId="266"/>
            <ac:spMk id="7" creationId="{04E56539-3401-604B-ADDE-5D90249AD84C}"/>
          </ac:spMkLst>
        </pc:spChg>
        <pc:spChg chg="mod">
          <ac:chgData name="WINDRIDGE Philip" userId="a20730c1-1805-4191-9c68-6e52c8725e9f" providerId="ADAL" clId="{DE795D6D-11FD-FD47-BA03-E425F2BD0E4F}" dt="2020-08-26T13:26:58.270" v="288" actId="207"/>
          <ac:spMkLst>
            <pc:docMk/>
            <pc:sldMk cId="2878024548" sldId="266"/>
            <ac:spMk id="9" creationId="{54D3A44D-7BDC-DC43-880F-CD2BD5082D8D}"/>
          </ac:spMkLst>
        </pc:spChg>
        <pc:spChg chg="mod">
          <ac:chgData name="WINDRIDGE Philip" userId="a20730c1-1805-4191-9c68-6e52c8725e9f" providerId="ADAL" clId="{DE795D6D-11FD-FD47-BA03-E425F2BD0E4F}" dt="2020-08-26T13:26:58.270" v="288" actId="207"/>
          <ac:spMkLst>
            <pc:docMk/>
            <pc:sldMk cId="2878024548" sldId="266"/>
            <ac:spMk id="20" creationId="{B0B4D19D-F4CA-474E-BB3F-91E0479712FD}"/>
          </ac:spMkLst>
        </pc:spChg>
        <pc:spChg chg="mod">
          <ac:chgData name="WINDRIDGE Philip" userId="a20730c1-1805-4191-9c68-6e52c8725e9f" providerId="ADAL" clId="{DE795D6D-11FD-FD47-BA03-E425F2BD0E4F}" dt="2020-08-26T13:26:58.270" v="288" actId="207"/>
          <ac:spMkLst>
            <pc:docMk/>
            <pc:sldMk cId="2878024548" sldId="266"/>
            <ac:spMk id="24" creationId="{BD859165-2B13-1745-A93A-93CA8EDA0CFD}"/>
          </ac:spMkLst>
        </pc:spChg>
        <pc:spChg chg="mod">
          <ac:chgData name="WINDRIDGE Philip" userId="a20730c1-1805-4191-9c68-6e52c8725e9f" providerId="ADAL" clId="{DE795D6D-11FD-FD47-BA03-E425F2BD0E4F}" dt="2020-08-26T13:26:58.270" v="288" actId="207"/>
          <ac:spMkLst>
            <pc:docMk/>
            <pc:sldMk cId="2878024548" sldId="266"/>
            <ac:spMk id="25" creationId="{2EF0A837-3119-FF4C-B763-166D939459EF}"/>
          </ac:spMkLst>
        </pc:spChg>
        <pc:spChg chg="mod">
          <ac:chgData name="WINDRIDGE Philip" userId="a20730c1-1805-4191-9c68-6e52c8725e9f" providerId="ADAL" clId="{DE795D6D-11FD-FD47-BA03-E425F2BD0E4F}" dt="2020-08-26T13:26:58.270" v="288" actId="207"/>
          <ac:spMkLst>
            <pc:docMk/>
            <pc:sldMk cId="2878024548" sldId="266"/>
            <ac:spMk id="26" creationId="{33821626-2F42-D14D-8CC7-8EDE217A55C5}"/>
          </ac:spMkLst>
        </pc:spChg>
        <pc:spChg chg="mod">
          <ac:chgData name="WINDRIDGE Philip" userId="a20730c1-1805-4191-9c68-6e52c8725e9f" providerId="ADAL" clId="{DE795D6D-11FD-FD47-BA03-E425F2BD0E4F}" dt="2020-08-26T13:27:36.040" v="289" actId="692"/>
          <ac:spMkLst>
            <pc:docMk/>
            <pc:sldMk cId="2878024548" sldId="266"/>
            <ac:spMk id="28" creationId="{24BA853B-97E1-1549-8AF3-CBA2D4006A70}"/>
          </ac:spMkLst>
        </pc:spChg>
        <pc:spChg chg="mod">
          <ac:chgData name="WINDRIDGE Philip" userId="a20730c1-1805-4191-9c68-6e52c8725e9f" providerId="ADAL" clId="{DE795D6D-11FD-FD47-BA03-E425F2BD0E4F}" dt="2020-08-26T13:26:58.270" v="288" actId="207"/>
          <ac:spMkLst>
            <pc:docMk/>
            <pc:sldMk cId="2878024548" sldId="266"/>
            <ac:spMk id="30" creationId="{A4AC6493-538B-C443-B9A8-895D3C5E100C}"/>
          </ac:spMkLst>
        </pc:spChg>
        <pc:spChg chg="mod">
          <ac:chgData name="WINDRIDGE Philip" userId="a20730c1-1805-4191-9c68-6e52c8725e9f" providerId="ADAL" clId="{DE795D6D-11FD-FD47-BA03-E425F2BD0E4F}" dt="2020-08-26T13:27:36.040" v="289" actId="692"/>
          <ac:spMkLst>
            <pc:docMk/>
            <pc:sldMk cId="2878024548" sldId="266"/>
            <ac:spMk id="31" creationId="{E66A2C7A-783C-A84B-82ED-FF2061D2B5BA}"/>
          </ac:spMkLst>
        </pc:spChg>
        <pc:spChg chg="mod">
          <ac:chgData name="WINDRIDGE Philip" userId="a20730c1-1805-4191-9c68-6e52c8725e9f" providerId="ADAL" clId="{DE795D6D-11FD-FD47-BA03-E425F2BD0E4F}" dt="2020-08-26T13:29:28.708" v="291" actId="692"/>
          <ac:spMkLst>
            <pc:docMk/>
            <pc:sldMk cId="2878024548" sldId="266"/>
            <ac:spMk id="34" creationId="{90B5FFA8-D517-D04C-9719-79DA78EE44C8}"/>
          </ac:spMkLst>
        </pc:spChg>
        <pc:spChg chg="mod">
          <ac:chgData name="WINDRIDGE Philip" userId="a20730c1-1805-4191-9c68-6e52c8725e9f" providerId="ADAL" clId="{DE795D6D-11FD-FD47-BA03-E425F2BD0E4F}" dt="2020-08-26T13:31:37.516" v="314" actId="1036"/>
          <ac:spMkLst>
            <pc:docMk/>
            <pc:sldMk cId="2878024548" sldId="266"/>
            <ac:spMk id="37" creationId="{17BB0F71-2942-5044-9CF8-552E376DA095}"/>
          </ac:spMkLst>
        </pc:spChg>
        <pc:picChg chg="mod">
          <ac:chgData name="WINDRIDGE Philip" userId="a20730c1-1805-4191-9c68-6e52c8725e9f" providerId="ADAL" clId="{DE795D6D-11FD-FD47-BA03-E425F2BD0E4F}" dt="2020-08-26T13:28:12.313" v="290" actId="171"/>
          <ac:picMkLst>
            <pc:docMk/>
            <pc:sldMk cId="2878024548" sldId="266"/>
            <ac:picMk id="15" creationId="{D6C9DC60-AD9B-5648-BA8E-2CEE737156D4}"/>
          </ac:picMkLst>
        </pc:picChg>
        <pc:cxnChg chg="mod">
          <ac:chgData name="WINDRIDGE Philip" userId="a20730c1-1805-4191-9c68-6e52c8725e9f" providerId="ADAL" clId="{DE795D6D-11FD-FD47-BA03-E425F2BD0E4F}" dt="2020-08-26T13:27:36.040" v="289" actId="692"/>
          <ac:cxnSpMkLst>
            <pc:docMk/>
            <pc:sldMk cId="2878024548" sldId="266"/>
            <ac:cxnSpMk id="10" creationId="{029C308F-096B-2643-9984-1F80D8EF71DF}"/>
          </ac:cxnSpMkLst>
        </pc:cxnChg>
        <pc:cxnChg chg="mod">
          <ac:chgData name="WINDRIDGE Philip" userId="a20730c1-1805-4191-9c68-6e52c8725e9f" providerId="ADAL" clId="{DE795D6D-11FD-FD47-BA03-E425F2BD0E4F}" dt="2020-08-26T13:27:36.040" v="289" actId="692"/>
          <ac:cxnSpMkLst>
            <pc:docMk/>
            <pc:sldMk cId="2878024548" sldId="266"/>
            <ac:cxnSpMk id="16" creationId="{4723FCD4-5D38-AC47-A2F4-164567A7A17F}"/>
          </ac:cxnSpMkLst>
        </pc:cxnChg>
        <pc:cxnChg chg="mod">
          <ac:chgData name="WINDRIDGE Philip" userId="a20730c1-1805-4191-9c68-6e52c8725e9f" providerId="ADAL" clId="{DE795D6D-11FD-FD47-BA03-E425F2BD0E4F}" dt="2020-08-26T13:27:36.040" v="289" actId="692"/>
          <ac:cxnSpMkLst>
            <pc:docMk/>
            <pc:sldMk cId="2878024548" sldId="266"/>
            <ac:cxnSpMk id="21" creationId="{1C53A344-292A-414B-8D83-61C84717A2B3}"/>
          </ac:cxnSpMkLst>
        </pc:cxnChg>
        <pc:cxnChg chg="mod">
          <ac:chgData name="WINDRIDGE Philip" userId="a20730c1-1805-4191-9c68-6e52c8725e9f" providerId="ADAL" clId="{DE795D6D-11FD-FD47-BA03-E425F2BD0E4F}" dt="2020-08-26T13:27:36.040" v="289" actId="692"/>
          <ac:cxnSpMkLst>
            <pc:docMk/>
            <pc:sldMk cId="2878024548" sldId="266"/>
            <ac:cxnSpMk id="27" creationId="{044FDC38-5C3C-414D-8706-488E2B001C82}"/>
          </ac:cxnSpMkLst>
        </pc:cxnChg>
        <pc:cxnChg chg="mod">
          <ac:chgData name="WINDRIDGE Philip" userId="a20730c1-1805-4191-9c68-6e52c8725e9f" providerId="ADAL" clId="{DE795D6D-11FD-FD47-BA03-E425F2BD0E4F}" dt="2020-08-26T13:27:36.040" v="289" actId="692"/>
          <ac:cxnSpMkLst>
            <pc:docMk/>
            <pc:sldMk cId="2878024548" sldId="266"/>
            <ac:cxnSpMk id="29" creationId="{379549F1-8182-8944-B7B5-151060C8859F}"/>
          </ac:cxnSpMkLst>
        </pc:cxnChg>
        <pc:cxnChg chg="mod">
          <ac:chgData name="WINDRIDGE Philip" userId="a20730c1-1805-4191-9c68-6e52c8725e9f" providerId="ADAL" clId="{DE795D6D-11FD-FD47-BA03-E425F2BD0E4F}" dt="2020-08-26T13:31:46.889" v="315" actId="14100"/>
          <ac:cxnSpMkLst>
            <pc:docMk/>
            <pc:sldMk cId="2878024548" sldId="266"/>
            <ac:cxnSpMk id="32" creationId="{E275D7E7-EFC0-CA40-8F5F-0D73108CBC0E}"/>
          </ac:cxnSpMkLst>
        </pc:cxnChg>
      </pc:sldChg>
      <pc:sldChg chg="modSp add mod">
        <pc:chgData name="WINDRIDGE Philip" userId="a20730c1-1805-4191-9c68-6e52c8725e9f" providerId="ADAL" clId="{DE795D6D-11FD-FD47-BA03-E425F2BD0E4F}" dt="2020-08-26T12:04:19.418" v="19" actId="207"/>
        <pc:sldMkLst>
          <pc:docMk/>
          <pc:sldMk cId="3462351679" sldId="267"/>
        </pc:sldMkLst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3462351679" sldId="267"/>
            <ac:spMk id="4" creationId="{3DB32DE3-915C-754E-9950-54ED88599697}"/>
          </ac:spMkLst>
        </pc:spChg>
        <pc:spChg chg="mod">
          <ac:chgData name="WINDRIDGE Philip" userId="a20730c1-1805-4191-9c68-6e52c8725e9f" providerId="ADAL" clId="{DE795D6D-11FD-FD47-BA03-E425F2BD0E4F}" dt="2020-08-26T12:01:27.878" v="15"/>
          <ac:spMkLst>
            <pc:docMk/>
            <pc:sldMk cId="3462351679" sldId="267"/>
            <ac:spMk id="5" creationId="{04591EC6-F06D-7943-9FE5-9D7FD6B45301}"/>
          </ac:spMkLst>
        </pc:spChg>
        <pc:spChg chg="mod">
          <ac:chgData name="WINDRIDGE Philip" userId="a20730c1-1805-4191-9c68-6e52c8725e9f" providerId="ADAL" clId="{DE795D6D-11FD-FD47-BA03-E425F2BD0E4F}" dt="2020-08-26T12:04:19.418" v="19" actId="207"/>
          <ac:spMkLst>
            <pc:docMk/>
            <pc:sldMk cId="3462351679" sldId="267"/>
            <ac:spMk id="6" creationId="{EF90FD37-952B-9E48-B47A-017BC6B4D696}"/>
          </ac:spMkLst>
        </pc:spChg>
        <pc:spChg chg="mod">
          <ac:chgData name="WINDRIDGE Philip" userId="a20730c1-1805-4191-9c68-6e52c8725e9f" providerId="ADAL" clId="{DE795D6D-11FD-FD47-BA03-E425F2BD0E4F}" dt="2020-08-26T12:04:19.418" v="19" actId="207"/>
          <ac:spMkLst>
            <pc:docMk/>
            <pc:sldMk cId="3462351679" sldId="267"/>
            <ac:spMk id="7" creationId="{4F9D3ECE-E14F-A44D-93F5-8732F5BA700D}"/>
          </ac:spMkLst>
        </pc:spChg>
        <pc:spChg chg="mod">
          <ac:chgData name="WINDRIDGE Philip" userId="a20730c1-1805-4191-9c68-6e52c8725e9f" providerId="ADAL" clId="{DE795D6D-11FD-FD47-BA03-E425F2BD0E4F}" dt="2020-08-26T12:04:19.418" v="19" actId="207"/>
          <ac:spMkLst>
            <pc:docMk/>
            <pc:sldMk cId="3462351679" sldId="267"/>
            <ac:spMk id="9" creationId="{26A2B40A-623F-6646-9744-E4FC20E07EA4}"/>
          </ac:spMkLst>
        </pc:spChg>
        <pc:spChg chg="mod">
          <ac:chgData name="WINDRIDGE Philip" userId="a20730c1-1805-4191-9c68-6e52c8725e9f" providerId="ADAL" clId="{DE795D6D-11FD-FD47-BA03-E425F2BD0E4F}" dt="2020-08-26T12:04:19.418" v="19" actId="207"/>
          <ac:spMkLst>
            <pc:docMk/>
            <pc:sldMk cId="3462351679" sldId="267"/>
            <ac:spMk id="10" creationId="{51E21753-48DD-8C44-A7E6-1E2D610AB456}"/>
          </ac:spMkLst>
        </pc:spChg>
        <pc:spChg chg="mod">
          <ac:chgData name="WINDRIDGE Philip" userId="a20730c1-1805-4191-9c68-6e52c8725e9f" providerId="ADAL" clId="{DE795D6D-11FD-FD47-BA03-E425F2BD0E4F}" dt="2020-08-26T12:04:19.418" v="19" actId="207"/>
          <ac:spMkLst>
            <pc:docMk/>
            <pc:sldMk cId="3462351679" sldId="267"/>
            <ac:spMk id="11" creationId="{CC284610-7FAF-DC4A-85CA-E97C3BC2A60A}"/>
          </ac:spMkLst>
        </pc:spChg>
      </pc:sldChg>
      <pc:sldChg chg="del">
        <pc:chgData name="WINDRIDGE Philip" userId="a20730c1-1805-4191-9c68-6e52c8725e9f" providerId="ADAL" clId="{DE795D6D-11FD-FD47-BA03-E425F2BD0E4F}" dt="2020-08-26T12:01:25.751" v="3" actId="2696"/>
        <pc:sldMkLst>
          <pc:docMk/>
          <pc:sldMk cId="3150213902" sldId="294"/>
        </pc:sldMkLst>
      </pc:sldChg>
      <pc:sldChg chg="del">
        <pc:chgData name="WINDRIDGE Philip" userId="a20730c1-1805-4191-9c68-6e52c8725e9f" providerId="ADAL" clId="{DE795D6D-11FD-FD47-BA03-E425F2BD0E4F}" dt="2020-08-26T12:01:25.739" v="2" actId="2696"/>
        <pc:sldMkLst>
          <pc:docMk/>
          <pc:sldMk cId="3866245363" sldId="301"/>
        </pc:sldMkLst>
      </pc:sldChg>
      <pc:sldChg chg="del">
        <pc:chgData name="WINDRIDGE Philip" userId="a20730c1-1805-4191-9c68-6e52c8725e9f" providerId="ADAL" clId="{DE795D6D-11FD-FD47-BA03-E425F2BD0E4F}" dt="2020-08-26T12:01:25.889" v="12" actId="2696"/>
        <pc:sldMkLst>
          <pc:docMk/>
          <pc:sldMk cId="3233170494" sldId="302"/>
        </pc:sldMkLst>
      </pc:sldChg>
      <pc:sldChg chg="del">
        <pc:chgData name="WINDRIDGE Philip" userId="a20730c1-1805-4191-9c68-6e52c8725e9f" providerId="ADAL" clId="{DE795D6D-11FD-FD47-BA03-E425F2BD0E4F}" dt="2020-08-26T12:01:25.764" v="4" actId="2696"/>
        <pc:sldMkLst>
          <pc:docMk/>
          <pc:sldMk cId="4188065731" sldId="303"/>
        </pc:sldMkLst>
      </pc:sldChg>
      <pc:sldChg chg="del">
        <pc:chgData name="WINDRIDGE Philip" userId="a20730c1-1805-4191-9c68-6e52c8725e9f" providerId="ADAL" clId="{DE795D6D-11FD-FD47-BA03-E425F2BD0E4F}" dt="2020-08-26T12:01:25.782" v="5" actId="2696"/>
        <pc:sldMkLst>
          <pc:docMk/>
          <pc:sldMk cId="1764363116" sldId="304"/>
        </pc:sldMkLst>
      </pc:sldChg>
      <pc:sldChg chg="del">
        <pc:chgData name="WINDRIDGE Philip" userId="a20730c1-1805-4191-9c68-6e52c8725e9f" providerId="ADAL" clId="{DE795D6D-11FD-FD47-BA03-E425F2BD0E4F}" dt="2020-08-26T12:01:25.794" v="6" actId="2696"/>
        <pc:sldMkLst>
          <pc:docMk/>
          <pc:sldMk cId="3450251786" sldId="305"/>
        </pc:sldMkLst>
      </pc:sldChg>
    </pc:docChg>
  </pc:docChgLst>
  <pc:docChgLst>
    <pc:chgData name="MANSFIELD Graham" userId="66d3dd01-9c12-4d40-982c-1a22f480f832" providerId="ADAL" clId="{5D740EAE-C6CB-4A1D-A263-47B308BD6D73}"/>
    <pc:docChg chg="custSel modSld">
      <pc:chgData name="MANSFIELD Graham" userId="66d3dd01-9c12-4d40-982c-1a22f480f832" providerId="ADAL" clId="{5D740EAE-C6CB-4A1D-A263-47B308BD6D73}" dt="2022-10-03T04:55:34.574" v="0" actId="478"/>
      <pc:docMkLst>
        <pc:docMk/>
      </pc:docMkLst>
      <pc:sldChg chg="delSp mod">
        <pc:chgData name="MANSFIELD Graham" userId="66d3dd01-9c12-4d40-982c-1a22f480f832" providerId="ADAL" clId="{5D740EAE-C6CB-4A1D-A263-47B308BD6D73}" dt="2022-10-03T04:55:34.574" v="0" actId="478"/>
        <pc:sldMkLst>
          <pc:docMk/>
          <pc:sldMk cId="1281705735" sldId="263"/>
        </pc:sldMkLst>
        <pc:spChg chg="del">
          <ac:chgData name="MANSFIELD Graham" userId="66d3dd01-9c12-4d40-982c-1a22f480f832" providerId="ADAL" clId="{5D740EAE-C6CB-4A1D-A263-47B308BD6D73}" dt="2022-10-03T04:55:34.574" v="0" actId="478"/>
          <ac:spMkLst>
            <pc:docMk/>
            <pc:sldMk cId="1281705735" sldId="263"/>
            <ac:spMk id="23" creationId="{2B5464C1-3782-8446-9DC7-408B46B436E4}"/>
          </ac:spMkLst>
        </pc:spChg>
      </pc:sldChg>
    </pc:docChg>
  </pc:docChgLst>
  <pc:docChgLst>
    <pc:chgData name="WINDRIDGE Philip" userId="a20730c1-1805-4191-9c68-6e52c8725e9f" providerId="ADAL" clId="{1F096D35-7201-114D-939E-54209356D1FA}"/>
    <pc:docChg chg="undo custSel addSld delSld modSld">
      <pc:chgData name="WINDRIDGE Philip" userId="a20730c1-1805-4191-9c68-6e52c8725e9f" providerId="ADAL" clId="{1F096D35-7201-114D-939E-54209356D1FA}" dt="2020-09-29T08:24:20.221" v="349" actId="20577"/>
      <pc:docMkLst>
        <pc:docMk/>
      </pc:docMkLst>
      <pc:sldChg chg="addSp delSp modSp mod">
        <pc:chgData name="WINDRIDGE Philip" userId="a20730c1-1805-4191-9c68-6e52c8725e9f" providerId="ADAL" clId="{1F096D35-7201-114D-939E-54209356D1FA}" dt="2020-09-27T12:56:34.816" v="36" actId="478"/>
        <pc:sldMkLst>
          <pc:docMk/>
          <pc:sldMk cId="334941529" sldId="261"/>
        </pc:sldMkLst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16" creationId="{61903BA6-4FA7-A240-9A21-4C9BB98457F4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17" creationId="{CBF70936-2BC5-2F45-890E-E462007ACF98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18" creationId="{1BC6F1E2-1EFE-5B44-8534-EA24F91B505D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19" creationId="{65BEDC71-A902-D042-AEA3-411C5445678F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20" creationId="{FDEAF1B9-70E6-0741-AA97-7CA6FFA265FD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21" creationId="{EEA31FAC-932C-C649-A544-AFB392175B70}"/>
          </ac:spMkLst>
        </pc:spChg>
        <pc:spChg chg="add del">
          <ac:chgData name="WINDRIDGE Philip" userId="a20730c1-1805-4191-9c68-6e52c8725e9f" providerId="ADAL" clId="{1F096D35-7201-114D-939E-54209356D1FA}" dt="2020-09-27T12:56:34.816" v="36" actId="478"/>
          <ac:spMkLst>
            <pc:docMk/>
            <pc:sldMk cId="334941529" sldId="261"/>
            <ac:spMk id="22" creationId="{B1C30578-F1CB-6C43-8F4D-B3320CAE3F70}"/>
          </ac:spMkLst>
        </pc:spChg>
        <pc:spChg chg="del">
          <ac:chgData name="WINDRIDGE Philip" userId="a20730c1-1805-4191-9c68-6e52c8725e9f" providerId="ADAL" clId="{1F096D35-7201-114D-939E-54209356D1FA}" dt="2020-09-27T12:56:31.609" v="35" actId="478"/>
          <ac:spMkLst>
            <pc:docMk/>
            <pc:sldMk cId="334941529" sldId="261"/>
            <ac:spMk id="23" creationId="{E81877CA-35E3-4740-8926-F3B4E7288E2C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24" creationId="{6DBDF324-55FF-B14D-A414-2099DA9BBA0A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27" creationId="{F5C6FB6D-B5FF-4946-AEEE-3DD1EC04AD4C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28" creationId="{7ADE4B93-964A-D24E-846E-9EA408C80C38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29" creationId="{9F46A954-9835-6046-9A91-541BC0856357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30" creationId="{2C4D747E-F4C9-614A-A2CC-CC6051672E51}"/>
          </ac:spMkLst>
        </pc:spChg>
        <pc:spChg chg="add del">
          <ac:chgData name="WINDRIDGE Philip" userId="a20730c1-1805-4191-9c68-6e52c8725e9f" providerId="ADAL" clId="{1F096D35-7201-114D-939E-54209356D1FA}" dt="2020-09-27T12:56:25.682" v="34" actId="478"/>
          <ac:spMkLst>
            <pc:docMk/>
            <pc:sldMk cId="334941529" sldId="261"/>
            <ac:spMk id="31" creationId="{985A759E-E68E-AA48-8383-326DA6135A35}"/>
          </ac:spMkLst>
        </pc:spChg>
        <pc:spChg chg="mod">
          <ac:chgData name="WINDRIDGE Philip" userId="a20730c1-1805-4191-9c68-6e52c8725e9f" providerId="ADAL" clId="{1F096D35-7201-114D-939E-54209356D1FA}" dt="2020-09-27T12:54:54.886" v="28" actId="1037"/>
          <ac:spMkLst>
            <pc:docMk/>
            <pc:sldMk cId="334941529" sldId="261"/>
            <ac:spMk id="32" creationId="{8A1F07E8-EAED-794A-835C-20B9B02452A7}"/>
          </ac:spMkLst>
        </pc:spChg>
        <pc:grpChg chg="add del">
          <ac:chgData name="WINDRIDGE Philip" userId="a20730c1-1805-4191-9c68-6e52c8725e9f" providerId="ADAL" clId="{1F096D35-7201-114D-939E-54209356D1FA}" dt="2020-09-27T12:56:25.682" v="34" actId="478"/>
          <ac:grpSpMkLst>
            <pc:docMk/>
            <pc:sldMk cId="334941529" sldId="261"/>
            <ac:grpSpMk id="15" creationId="{E54D55F4-97CC-AA46-B5EE-B6D7EBD4ED87}"/>
          </ac:grpSpMkLst>
        </pc:grpChg>
        <pc:picChg chg="mod">
          <ac:chgData name="WINDRIDGE Philip" userId="a20730c1-1805-4191-9c68-6e52c8725e9f" providerId="ADAL" clId="{1F096D35-7201-114D-939E-54209356D1FA}" dt="2020-09-27T12:54:48.665" v="11" actId="1076"/>
          <ac:picMkLst>
            <pc:docMk/>
            <pc:sldMk cId="334941529" sldId="261"/>
            <ac:picMk id="7" creationId="{AF41FF21-5796-A34C-AD4E-3C2803FD9CE8}"/>
          </ac:picMkLst>
        </pc:picChg>
        <pc:picChg chg="add del">
          <ac:chgData name="WINDRIDGE Philip" userId="a20730c1-1805-4191-9c68-6e52c8725e9f" providerId="ADAL" clId="{1F096D35-7201-114D-939E-54209356D1FA}" dt="2020-09-27T12:56:25.682" v="34" actId="478"/>
          <ac:picMkLst>
            <pc:docMk/>
            <pc:sldMk cId="334941529" sldId="261"/>
            <ac:picMk id="8" creationId="{1FF359A4-4264-1F42-A95E-77D93824AD9E}"/>
          </ac:picMkLst>
        </pc:picChg>
        <pc:picChg chg="add del mod">
          <ac:chgData name="WINDRIDGE Philip" userId="a20730c1-1805-4191-9c68-6e52c8725e9f" providerId="ADAL" clId="{1F096D35-7201-114D-939E-54209356D1FA}" dt="2020-09-27T12:56:25.682" v="34" actId="478"/>
          <ac:picMkLst>
            <pc:docMk/>
            <pc:sldMk cId="334941529" sldId="261"/>
            <ac:picMk id="9" creationId="{C3A87EB9-A81E-5A48-B113-04C1AC51C1DA}"/>
          </ac:picMkLst>
        </pc:picChg>
        <pc:cxnChg chg="add del">
          <ac:chgData name="WINDRIDGE Philip" userId="a20730c1-1805-4191-9c68-6e52c8725e9f" providerId="ADAL" clId="{1F096D35-7201-114D-939E-54209356D1FA}" dt="2020-09-27T12:56:25.682" v="34" actId="478"/>
          <ac:cxnSpMkLst>
            <pc:docMk/>
            <pc:sldMk cId="334941529" sldId="261"/>
            <ac:cxnSpMk id="25" creationId="{F82B3025-FAE8-0448-9715-6479E4729629}"/>
          </ac:cxnSpMkLst>
        </pc:cxnChg>
        <pc:cxnChg chg="add del mod">
          <ac:chgData name="WINDRIDGE Philip" userId="a20730c1-1805-4191-9c68-6e52c8725e9f" providerId="ADAL" clId="{1F096D35-7201-114D-939E-54209356D1FA}" dt="2020-09-27T12:56:25.682" v="34" actId="478"/>
          <ac:cxnSpMkLst>
            <pc:docMk/>
            <pc:sldMk cId="334941529" sldId="261"/>
            <ac:cxnSpMk id="34" creationId="{B90CAD06-9491-ED44-BBDD-67EC55991422}"/>
          </ac:cxnSpMkLst>
        </pc:cxnChg>
      </pc:sldChg>
      <pc:sldChg chg="modSp mod">
        <pc:chgData name="WINDRIDGE Philip" userId="a20730c1-1805-4191-9c68-6e52c8725e9f" providerId="ADAL" clId="{1F096D35-7201-114D-939E-54209356D1FA}" dt="2020-09-27T13:01:23.061" v="62" actId="692"/>
        <pc:sldMkLst>
          <pc:docMk/>
          <pc:sldMk cId="1281705735" sldId="263"/>
        </pc:sldMkLst>
        <pc:spChg chg="mod">
          <ac:chgData name="WINDRIDGE Philip" userId="a20730c1-1805-4191-9c68-6e52c8725e9f" providerId="ADAL" clId="{1F096D35-7201-114D-939E-54209356D1FA}" dt="2020-09-27T13:00:52.769" v="60" actId="207"/>
          <ac:spMkLst>
            <pc:docMk/>
            <pc:sldMk cId="1281705735" sldId="263"/>
            <ac:spMk id="5" creationId="{E747D3DA-E379-6845-B17D-2356E63D48C9}"/>
          </ac:spMkLst>
        </pc:spChg>
        <pc:spChg chg="mod">
          <ac:chgData name="WINDRIDGE Philip" userId="a20730c1-1805-4191-9c68-6e52c8725e9f" providerId="ADAL" clId="{1F096D35-7201-114D-939E-54209356D1FA}" dt="2020-09-27T13:01:23.061" v="62" actId="692"/>
          <ac:spMkLst>
            <pc:docMk/>
            <pc:sldMk cId="1281705735" sldId="263"/>
            <ac:spMk id="12" creationId="{755D93E9-EF8C-6A46-877A-D87FBA22FD8F}"/>
          </ac:spMkLst>
        </pc:spChg>
        <pc:spChg chg="mod">
          <ac:chgData name="WINDRIDGE Philip" userId="a20730c1-1805-4191-9c68-6e52c8725e9f" providerId="ADAL" clId="{1F096D35-7201-114D-939E-54209356D1FA}" dt="2020-09-27T13:01:23.061" v="62" actId="692"/>
          <ac:spMkLst>
            <pc:docMk/>
            <pc:sldMk cId="1281705735" sldId="263"/>
            <ac:spMk id="13" creationId="{C36E094E-30D9-1244-95FA-4D787A41DD3C}"/>
          </ac:spMkLst>
        </pc:spChg>
        <pc:spChg chg="mod">
          <ac:chgData name="WINDRIDGE Philip" userId="a20730c1-1805-4191-9c68-6e52c8725e9f" providerId="ADAL" clId="{1F096D35-7201-114D-939E-54209356D1FA}" dt="2020-09-27T13:01:23.061" v="62" actId="692"/>
          <ac:spMkLst>
            <pc:docMk/>
            <pc:sldMk cId="1281705735" sldId="263"/>
            <ac:spMk id="14" creationId="{9E17826A-159A-DF4F-BFBF-0CE50435E7EF}"/>
          </ac:spMkLst>
        </pc:spChg>
        <pc:spChg chg="mod">
          <ac:chgData name="WINDRIDGE Philip" userId="a20730c1-1805-4191-9c68-6e52c8725e9f" providerId="ADAL" clId="{1F096D35-7201-114D-939E-54209356D1FA}" dt="2020-09-27T13:00:52.769" v="60" actId="207"/>
          <ac:spMkLst>
            <pc:docMk/>
            <pc:sldMk cId="1281705735" sldId="263"/>
            <ac:spMk id="15" creationId="{F72D166D-0256-E146-9944-FA97C6DADE2F}"/>
          </ac:spMkLst>
        </pc:spChg>
        <pc:spChg chg="mod">
          <ac:chgData name="WINDRIDGE Philip" userId="a20730c1-1805-4191-9c68-6e52c8725e9f" providerId="ADAL" clId="{1F096D35-7201-114D-939E-54209356D1FA}" dt="2020-09-27T13:00:52.769" v="60" actId="207"/>
          <ac:spMkLst>
            <pc:docMk/>
            <pc:sldMk cId="1281705735" sldId="263"/>
            <ac:spMk id="20" creationId="{59FE21B8-5575-794D-8B52-5EBD94EB2B96}"/>
          </ac:spMkLst>
        </pc:spChg>
        <pc:spChg chg="mod">
          <ac:chgData name="WINDRIDGE Philip" userId="a20730c1-1805-4191-9c68-6e52c8725e9f" providerId="ADAL" clId="{1F096D35-7201-114D-939E-54209356D1FA}" dt="2020-09-27T13:00:52.769" v="60" actId="207"/>
          <ac:spMkLst>
            <pc:docMk/>
            <pc:sldMk cId="1281705735" sldId="263"/>
            <ac:spMk id="23" creationId="{2B5464C1-3782-8446-9DC7-408B46B436E4}"/>
          </ac:spMkLst>
        </pc:spChg>
        <pc:spChg chg="mod">
          <ac:chgData name="WINDRIDGE Philip" userId="a20730c1-1805-4191-9c68-6e52c8725e9f" providerId="ADAL" clId="{1F096D35-7201-114D-939E-54209356D1FA}" dt="2020-09-27T13:00:52.769" v="60" actId="207"/>
          <ac:spMkLst>
            <pc:docMk/>
            <pc:sldMk cId="1281705735" sldId="263"/>
            <ac:spMk id="24" creationId="{64155FB9-3572-234B-B39F-C50B24FD357F}"/>
          </ac:spMkLst>
        </pc:spChg>
        <pc:spChg chg="mod">
          <ac:chgData name="WINDRIDGE Philip" userId="a20730c1-1805-4191-9c68-6e52c8725e9f" providerId="ADAL" clId="{1F096D35-7201-114D-939E-54209356D1FA}" dt="2020-09-27T13:00:52.769" v="60" actId="207"/>
          <ac:spMkLst>
            <pc:docMk/>
            <pc:sldMk cId="1281705735" sldId="263"/>
            <ac:spMk id="25" creationId="{F3BEA6B7-1304-6149-8EE4-83A6ADE05D4F}"/>
          </ac:spMkLst>
        </pc:spChg>
        <pc:spChg chg="mod">
          <ac:chgData name="WINDRIDGE Philip" userId="a20730c1-1805-4191-9c68-6e52c8725e9f" providerId="ADAL" clId="{1F096D35-7201-114D-939E-54209356D1FA}" dt="2020-09-27T13:00:52.769" v="60" actId="207"/>
          <ac:spMkLst>
            <pc:docMk/>
            <pc:sldMk cId="1281705735" sldId="263"/>
            <ac:spMk id="26" creationId="{B284F497-B61F-2346-A157-1D6CC9640AFE}"/>
          </ac:spMkLst>
        </pc:spChg>
        <pc:cxnChg chg="mod">
          <ac:chgData name="WINDRIDGE Philip" userId="a20730c1-1805-4191-9c68-6e52c8725e9f" providerId="ADAL" clId="{1F096D35-7201-114D-939E-54209356D1FA}" dt="2020-09-27T13:01:23.061" v="62" actId="692"/>
          <ac:cxnSpMkLst>
            <pc:docMk/>
            <pc:sldMk cId="1281705735" sldId="263"/>
            <ac:cxnSpMk id="16" creationId="{2BC6D711-F710-3D4D-B437-09C3E4388340}"/>
          </ac:cxnSpMkLst>
        </pc:cxnChg>
        <pc:cxnChg chg="mod">
          <ac:chgData name="WINDRIDGE Philip" userId="a20730c1-1805-4191-9c68-6e52c8725e9f" providerId="ADAL" clId="{1F096D35-7201-114D-939E-54209356D1FA}" dt="2020-09-27T13:01:23.061" v="62" actId="692"/>
          <ac:cxnSpMkLst>
            <pc:docMk/>
            <pc:sldMk cId="1281705735" sldId="263"/>
            <ac:cxnSpMk id="21" creationId="{53C6262F-EB29-F84D-A6AE-42B7E998FC9B}"/>
          </ac:cxnSpMkLst>
        </pc:cxnChg>
      </pc:sldChg>
      <pc:sldChg chg="modSp mod">
        <pc:chgData name="WINDRIDGE Philip" userId="a20730c1-1805-4191-9c68-6e52c8725e9f" providerId="ADAL" clId="{1F096D35-7201-114D-939E-54209356D1FA}" dt="2020-09-27T13:02:47.108" v="101" actId="14100"/>
        <pc:sldMkLst>
          <pc:docMk/>
          <pc:sldMk cId="4027882343" sldId="265"/>
        </pc:sldMkLst>
        <pc:spChg chg="mod">
          <ac:chgData name="WINDRIDGE Philip" userId="a20730c1-1805-4191-9c68-6e52c8725e9f" providerId="ADAL" clId="{1F096D35-7201-114D-939E-54209356D1FA}" dt="2020-09-27T13:02:40.820" v="100" actId="1035"/>
          <ac:spMkLst>
            <pc:docMk/>
            <pc:sldMk cId="4027882343" sldId="265"/>
            <ac:spMk id="14" creationId="{1040A7F2-9CA9-184C-AF46-293AC530D1E3}"/>
          </ac:spMkLst>
        </pc:spChg>
        <pc:cxnChg chg="mod">
          <ac:chgData name="WINDRIDGE Philip" userId="a20730c1-1805-4191-9c68-6e52c8725e9f" providerId="ADAL" clId="{1F096D35-7201-114D-939E-54209356D1FA}" dt="2020-09-27T13:02:47.108" v="101" actId="14100"/>
          <ac:cxnSpMkLst>
            <pc:docMk/>
            <pc:sldMk cId="4027882343" sldId="265"/>
            <ac:cxnSpMk id="15" creationId="{27BE0114-3C1F-4640-A45B-91C1349C91B1}"/>
          </ac:cxnSpMkLst>
        </pc:cxnChg>
      </pc:sldChg>
      <pc:sldChg chg="delSp modSp mod">
        <pc:chgData name="WINDRIDGE Philip" userId="a20730c1-1805-4191-9c68-6e52c8725e9f" providerId="ADAL" clId="{1F096D35-7201-114D-939E-54209356D1FA}" dt="2020-09-27T13:03:40.061" v="105" actId="478"/>
        <pc:sldMkLst>
          <pc:docMk/>
          <pc:sldMk cId="2878024548" sldId="266"/>
        </pc:sldMkLst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9" creationId="{54D3A44D-7BDC-DC43-880F-CD2BD5082D8D}"/>
          </ac:spMkLst>
        </pc:spChg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20" creationId="{B0B4D19D-F4CA-474E-BB3F-91E0479712FD}"/>
          </ac:spMkLst>
        </pc:spChg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24" creationId="{BD859165-2B13-1745-A93A-93CA8EDA0CFD}"/>
          </ac:spMkLst>
        </pc:spChg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25" creationId="{2EF0A837-3119-FF4C-B763-166D939459EF}"/>
          </ac:spMkLst>
        </pc:spChg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26" creationId="{33821626-2F42-D14D-8CC7-8EDE217A55C5}"/>
          </ac:spMkLst>
        </pc:spChg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28" creationId="{24BA853B-97E1-1549-8AF3-CBA2D4006A70}"/>
          </ac:spMkLst>
        </pc:spChg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30" creationId="{A4AC6493-538B-C443-B9A8-895D3C5E100C}"/>
          </ac:spMkLst>
        </pc:spChg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31" creationId="{E66A2C7A-783C-A84B-82ED-FF2061D2B5BA}"/>
          </ac:spMkLst>
        </pc:spChg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34" creationId="{90B5FFA8-D517-D04C-9719-79DA78EE44C8}"/>
          </ac:spMkLst>
        </pc:spChg>
        <pc:spChg chg="del">
          <ac:chgData name="WINDRIDGE Philip" userId="a20730c1-1805-4191-9c68-6e52c8725e9f" providerId="ADAL" clId="{1F096D35-7201-114D-939E-54209356D1FA}" dt="2020-09-27T13:03:34.959" v="104" actId="478"/>
          <ac:spMkLst>
            <pc:docMk/>
            <pc:sldMk cId="2878024548" sldId="266"/>
            <ac:spMk id="37" creationId="{17BB0F71-2942-5044-9CF8-552E376DA095}"/>
          </ac:spMkLst>
        </pc:spChg>
        <pc:picChg chg="del">
          <ac:chgData name="WINDRIDGE Philip" userId="a20730c1-1805-4191-9c68-6e52c8725e9f" providerId="ADAL" clId="{1F096D35-7201-114D-939E-54209356D1FA}" dt="2020-09-27T13:03:34.959" v="104" actId="478"/>
          <ac:picMkLst>
            <pc:docMk/>
            <pc:sldMk cId="2878024548" sldId="266"/>
            <ac:picMk id="8" creationId="{6A0407D7-EA44-E84D-9E82-EFC995D813E3}"/>
          </ac:picMkLst>
        </pc:picChg>
        <pc:picChg chg="del">
          <ac:chgData name="WINDRIDGE Philip" userId="a20730c1-1805-4191-9c68-6e52c8725e9f" providerId="ADAL" clId="{1F096D35-7201-114D-939E-54209356D1FA}" dt="2020-09-27T13:03:40.061" v="105" actId="478"/>
          <ac:picMkLst>
            <pc:docMk/>
            <pc:sldMk cId="2878024548" sldId="266"/>
            <ac:picMk id="14" creationId="{4AD251A7-BE5D-0B44-B447-8989CDB69AB4}"/>
          </ac:picMkLst>
        </pc:picChg>
        <pc:picChg chg="del">
          <ac:chgData name="WINDRIDGE Philip" userId="a20730c1-1805-4191-9c68-6e52c8725e9f" providerId="ADAL" clId="{1F096D35-7201-114D-939E-54209356D1FA}" dt="2020-09-27T13:03:34.959" v="104" actId="478"/>
          <ac:picMkLst>
            <pc:docMk/>
            <pc:sldMk cId="2878024548" sldId="266"/>
            <ac:picMk id="15" creationId="{D6C9DC60-AD9B-5648-BA8E-2CEE737156D4}"/>
          </ac:picMkLst>
        </pc:picChg>
        <pc:cxnChg chg="del">
          <ac:chgData name="WINDRIDGE Philip" userId="a20730c1-1805-4191-9c68-6e52c8725e9f" providerId="ADAL" clId="{1F096D35-7201-114D-939E-54209356D1FA}" dt="2020-09-27T13:03:34.959" v="104" actId="478"/>
          <ac:cxnSpMkLst>
            <pc:docMk/>
            <pc:sldMk cId="2878024548" sldId="266"/>
            <ac:cxnSpMk id="10" creationId="{029C308F-096B-2643-9984-1F80D8EF71DF}"/>
          </ac:cxnSpMkLst>
        </pc:cxnChg>
        <pc:cxnChg chg="del">
          <ac:chgData name="WINDRIDGE Philip" userId="a20730c1-1805-4191-9c68-6e52c8725e9f" providerId="ADAL" clId="{1F096D35-7201-114D-939E-54209356D1FA}" dt="2020-09-27T13:03:34.959" v="104" actId="478"/>
          <ac:cxnSpMkLst>
            <pc:docMk/>
            <pc:sldMk cId="2878024548" sldId="266"/>
            <ac:cxnSpMk id="16" creationId="{4723FCD4-5D38-AC47-A2F4-164567A7A17F}"/>
          </ac:cxnSpMkLst>
        </pc:cxnChg>
        <pc:cxnChg chg="del">
          <ac:chgData name="WINDRIDGE Philip" userId="a20730c1-1805-4191-9c68-6e52c8725e9f" providerId="ADAL" clId="{1F096D35-7201-114D-939E-54209356D1FA}" dt="2020-09-27T13:03:34.959" v="104" actId="478"/>
          <ac:cxnSpMkLst>
            <pc:docMk/>
            <pc:sldMk cId="2878024548" sldId="266"/>
            <ac:cxnSpMk id="21" creationId="{1C53A344-292A-414B-8D83-61C84717A2B3}"/>
          </ac:cxnSpMkLst>
        </pc:cxnChg>
        <pc:cxnChg chg="del">
          <ac:chgData name="WINDRIDGE Philip" userId="a20730c1-1805-4191-9c68-6e52c8725e9f" providerId="ADAL" clId="{1F096D35-7201-114D-939E-54209356D1FA}" dt="2020-09-27T13:03:34.959" v="104" actId="478"/>
          <ac:cxnSpMkLst>
            <pc:docMk/>
            <pc:sldMk cId="2878024548" sldId="266"/>
            <ac:cxnSpMk id="27" creationId="{044FDC38-5C3C-414D-8706-488E2B001C82}"/>
          </ac:cxnSpMkLst>
        </pc:cxnChg>
        <pc:cxnChg chg="del mod">
          <ac:chgData name="WINDRIDGE Philip" userId="a20730c1-1805-4191-9c68-6e52c8725e9f" providerId="ADAL" clId="{1F096D35-7201-114D-939E-54209356D1FA}" dt="2020-09-27T13:03:34.959" v="104" actId="478"/>
          <ac:cxnSpMkLst>
            <pc:docMk/>
            <pc:sldMk cId="2878024548" sldId="266"/>
            <ac:cxnSpMk id="29" creationId="{379549F1-8182-8944-B7B5-151060C8859F}"/>
          </ac:cxnSpMkLst>
        </pc:cxnChg>
        <pc:cxnChg chg="del mod">
          <ac:chgData name="WINDRIDGE Philip" userId="a20730c1-1805-4191-9c68-6e52c8725e9f" providerId="ADAL" clId="{1F096D35-7201-114D-939E-54209356D1FA}" dt="2020-09-27T13:03:34.959" v="104" actId="478"/>
          <ac:cxnSpMkLst>
            <pc:docMk/>
            <pc:sldMk cId="2878024548" sldId="266"/>
            <ac:cxnSpMk id="32" creationId="{E275D7E7-EFC0-CA40-8F5F-0D73108CBC0E}"/>
          </ac:cxnSpMkLst>
        </pc:cxnChg>
      </pc:sldChg>
      <pc:sldChg chg="modSp mod">
        <pc:chgData name="WINDRIDGE Philip" userId="a20730c1-1805-4191-9c68-6e52c8725e9f" providerId="ADAL" clId="{1F096D35-7201-114D-939E-54209356D1FA}" dt="2020-09-29T08:24:20.221" v="349" actId="20577"/>
        <pc:sldMkLst>
          <pc:docMk/>
          <pc:sldMk cId="3462351679" sldId="267"/>
        </pc:sldMkLst>
        <pc:spChg chg="mod">
          <ac:chgData name="WINDRIDGE Philip" userId="a20730c1-1805-4191-9c68-6e52c8725e9f" providerId="ADAL" clId="{1F096D35-7201-114D-939E-54209356D1FA}" dt="2020-09-29T08:24:20.221" v="349" actId="20577"/>
          <ac:spMkLst>
            <pc:docMk/>
            <pc:sldMk cId="3462351679" sldId="267"/>
            <ac:spMk id="3" creationId="{B7B2B8EB-BC71-0042-ABDF-2BD8DECD5852}"/>
          </ac:spMkLst>
        </pc:spChg>
      </pc:sldChg>
      <pc:sldChg chg="delSp add mod">
        <pc:chgData name="WINDRIDGE Philip" userId="a20730c1-1805-4191-9c68-6e52c8725e9f" providerId="ADAL" clId="{1F096D35-7201-114D-939E-54209356D1FA}" dt="2020-09-27T12:57:00.193" v="44" actId="478"/>
        <pc:sldMkLst>
          <pc:docMk/>
          <pc:sldMk cId="1455323043" sldId="268"/>
        </pc:sldMkLst>
        <pc:spChg chg="del">
          <ac:chgData name="WINDRIDGE Philip" userId="a20730c1-1805-4191-9c68-6e52c8725e9f" providerId="ADAL" clId="{1F096D35-7201-114D-939E-54209356D1FA}" dt="2020-09-27T12:56:57.386" v="43" actId="478"/>
          <ac:spMkLst>
            <pc:docMk/>
            <pc:sldMk cId="1455323043" sldId="268"/>
            <ac:spMk id="17" creationId="{CBF70936-2BC5-2F45-890E-E462007ACF98}"/>
          </ac:spMkLst>
        </pc:spChg>
        <pc:spChg chg="del">
          <ac:chgData name="WINDRIDGE Philip" userId="a20730c1-1805-4191-9c68-6e52c8725e9f" providerId="ADAL" clId="{1F096D35-7201-114D-939E-54209356D1FA}" dt="2020-09-27T12:56:47.533" v="37" actId="478"/>
          <ac:spMkLst>
            <pc:docMk/>
            <pc:sldMk cId="1455323043" sldId="268"/>
            <ac:spMk id="18" creationId="{1BC6F1E2-1EFE-5B44-8534-EA24F91B505D}"/>
          </ac:spMkLst>
        </pc:spChg>
        <pc:spChg chg="del">
          <ac:chgData name="WINDRIDGE Philip" userId="a20730c1-1805-4191-9c68-6e52c8725e9f" providerId="ADAL" clId="{1F096D35-7201-114D-939E-54209356D1FA}" dt="2020-09-27T12:56:55.121" v="42" actId="478"/>
          <ac:spMkLst>
            <pc:docMk/>
            <pc:sldMk cId="1455323043" sldId="268"/>
            <ac:spMk id="20" creationId="{FDEAF1B9-70E6-0741-AA97-7CA6FFA265FD}"/>
          </ac:spMkLst>
        </pc:spChg>
        <pc:spChg chg="del">
          <ac:chgData name="WINDRIDGE Philip" userId="a20730c1-1805-4191-9c68-6e52c8725e9f" providerId="ADAL" clId="{1F096D35-7201-114D-939E-54209356D1FA}" dt="2020-09-27T12:56:47.533" v="37" actId="478"/>
          <ac:spMkLst>
            <pc:docMk/>
            <pc:sldMk cId="1455323043" sldId="268"/>
            <ac:spMk id="21" creationId="{EEA31FAC-932C-C649-A544-AFB392175B70}"/>
          </ac:spMkLst>
        </pc:spChg>
        <pc:spChg chg="del">
          <ac:chgData name="WINDRIDGE Philip" userId="a20730c1-1805-4191-9c68-6e52c8725e9f" providerId="ADAL" clId="{1F096D35-7201-114D-939E-54209356D1FA}" dt="2020-09-27T12:56:47.533" v="37" actId="478"/>
          <ac:spMkLst>
            <pc:docMk/>
            <pc:sldMk cId="1455323043" sldId="268"/>
            <ac:spMk id="22" creationId="{B1C30578-F1CB-6C43-8F4D-B3320CAE3F70}"/>
          </ac:spMkLst>
        </pc:spChg>
        <pc:spChg chg="del">
          <ac:chgData name="WINDRIDGE Philip" userId="a20730c1-1805-4191-9c68-6e52c8725e9f" providerId="ADAL" clId="{1F096D35-7201-114D-939E-54209356D1FA}" dt="2020-09-27T12:56:47.533" v="37" actId="478"/>
          <ac:spMkLst>
            <pc:docMk/>
            <pc:sldMk cId="1455323043" sldId="268"/>
            <ac:spMk id="23" creationId="{E81877CA-35E3-4740-8926-F3B4E7288E2C}"/>
          </ac:spMkLst>
        </pc:spChg>
        <pc:spChg chg="del">
          <ac:chgData name="WINDRIDGE Philip" userId="a20730c1-1805-4191-9c68-6e52c8725e9f" providerId="ADAL" clId="{1F096D35-7201-114D-939E-54209356D1FA}" dt="2020-09-27T12:56:47.533" v="37" actId="478"/>
          <ac:spMkLst>
            <pc:docMk/>
            <pc:sldMk cId="1455323043" sldId="268"/>
            <ac:spMk id="24" creationId="{6DBDF324-55FF-B14D-A414-2099DA9BBA0A}"/>
          </ac:spMkLst>
        </pc:spChg>
        <pc:spChg chg="del">
          <ac:chgData name="WINDRIDGE Philip" userId="a20730c1-1805-4191-9c68-6e52c8725e9f" providerId="ADAL" clId="{1F096D35-7201-114D-939E-54209356D1FA}" dt="2020-09-27T12:57:00.193" v="44" actId="478"/>
          <ac:spMkLst>
            <pc:docMk/>
            <pc:sldMk cId="1455323043" sldId="268"/>
            <ac:spMk id="27" creationId="{F5C6FB6D-B5FF-4946-AEEE-3DD1EC04AD4C}"/>
          </ac:spMkLst>
        </pc:spChg>
        <pc:spChg chg="del">
          <ac:chgData name="WINDRIDGE Philip" userId="a20730c1-1805-4191-9c68-6e52c8725e9f" providerId="ADAL" clId="{1F096D35-7201-114D-939E-54209356D1FA}" dt="2020-09-27T12:56:49.505" v="38" actId="478"/>
          <ac:spMkLst>
            <pc:docMk/>
            <pc:sldMk cId="1455323043" sldId="268"/>
            <ac:spMk id="28" creationId="{7ADE4B93-964A-D24E-846E-9EA408C80C38}"/>
          </ac:spMkLst>
        </pc:spChg>
        <pc:spChg chg="del">
          <ac:chgData name="WINDRIDGE Philip" userId="a20730c1-1805-4191-9c68-6e52c8725e9f" providerId="ADAL" clId="{1F096D35-7201-114D-939E-54209356D1FA}" dt="2020-09-27T12:56:47.533" v="37" actId="478"/>
          <ac:spMkLst>
            <pc:docMk/>
            <pc:sldMk cId="1455323043" sldId="268"/>
            <ac:spMk id="29" creationId="{9F46A954-9835-6046-9A91-541BC0856357}"/>
          </ac:spMkLst>
        </pc:spChg>
        <pc:spChg chg="del">
          <ac:chgData name="WINDRIDGE Philip" userId="a20730c1-1805-4191-9c68-6e52c8725e9f" providerId="ADAL" clId="{1F096D35-7201-114D-939E-54209356D1FA}" dt="2020-09-27T12:56:47.533" v="37" actId="478"/>
          <ac:spMkLst>
            <pc:docMk/>
            <pc:sldMk cId="1455323043" sldId="268"/>
            <ac:spMk id="30" creationId="{2C4D747E-F4C9-614A-A2CC-CC6051672E51}"/>
          </ac:spMkLst>
        </pc:spChg>
        <pc:spChg chg="del">
          <ac:chgData name="WINDRIDGE Philip" userId="a20730c1-1805-4191-9c68-6e52c8725e9f" providerId="ADAL" clId="{1F096D35-7201-114D-939E-54209356D1FA}" dt="2020-09-27T12:56:47.533" v="37" actId="478"/>
          <ac:spMkLst>
            <pc:docMk/>
            <pc:sldMk cId="1455323043" sldId="268"/>
            <ac:spMk id="31" creationId="{985A759E-E68E-AA48-8383-326DA6135A35}"/>
          </ac:spMkLst>
        </pc:spChg>
        <pc:grpChg chg="del">
          <ac:chgData name="WINDRIDGE Philip" userId="a20730c1-1805-4191-9c68-6e52c8725e9f" providerId="ADAL" clId="{1F096D35-7201-114D-939E-54209356D1FA}" dt="2020-09-27T12:56:50.777" v="39" actId="478"/>
          <ac:grpSpMkLst>
            <pc:docMk/>
            <pc:sldMk cId="1455323043" sldId="268"/>
            <ac:grpSpMk id="15" creationId="{E54D55F4-97CC-AA46-B5EE-B6D7EBD4ED87}"/>
          </ac:grpSpMkLst>
        </pc:grpChg>
        <pc:picChg chg="del">
          <ac:chgData name="WINDRIDGE Philip" userId="a20730c1-1805-4191-9c68-6e52c8725e9f" providerId="ADAL" clId="{1F096D35-7201-114D-939E-54209356D1FA}" dt="2020-09-27T12:56:52.409" v="40" actId="478"/>
          <ac:picMkLst>
            <pc:docMk/>
            <pc:sldMk cId="1455323043" sldId="268"/>
            <ac:picMk id="9" creationId="{C3A87EB9-A81E-5A48-B113-04C1AC51C1DA}"/>
          </ac:picMkLst>
        </pc:picChg>
        <pc:cxnChg chg="del">
          <ac:chgData name="WINDRIDGE Philip" userId="a20730c1-1805-4191-9c68-6e52c8725e9f" providerId="ADAL" clId="{1F096D35-7201-114D-939E-54209356D1FA}" dt="2020-09-27T12:56:47.533" v="37" actId="478"/>
          <ac:cxnSpMkLst>
            <pc:docMk/>
            <pc:sldMk cId="1455323043" sldId="268"/>
            <ac:cxnSpMk id="25" creationId="{F82B3025-FAE8-0448-9715-6479E4729629}"/>
          </ac:cxnSpMkLst>
        </pc:cxnChg>
        <pc:cxnChg chg="del">
          <ac:chgData name="WINDRIDGE Philip" userId="a20730c1-1805-4191-9c68-6e52c8725e9f" providerId="ADAL" clId="{1F096D35-7201-114D-939E-54209356D1FA}" dt="2020-09-27T12:56:53.707" v="41" actId="478"/>
          <ac:cxnSpMkLst>
            <pc:docMk/>
            <pc:sldMk cId="1455323043" sldId="268"/>
            <ac:cxnSpMk id="34" creationId="{B90CAD06-9491-ED44-BBDD-67EC55991422}"/>
          </ac:cxnSpMkLst>
        </pc:cxnChg>
      </pc:sldChg>
      <pc:sldChg chg="add del">
        <pc:chgData name="WINDRIDGE Philip" userId="a20730c1-1805-4191-9c68-6e52c8725e9f" providerId="ADAL" clId="{1F096D35-7201-114D-939E-54209356D1FA}" dt="2020-09-27T12:55:00.152" v="29" actId="2696"/>
        <pc:sldMkLst>
          <pc:docMk/>
          <pc:sldMk cId="2346947171" sldId="268"/>
        </pc:sldMkLst>
      </pc:sldChg>
      <pc:sldChg chg="delSp add mod">
        <pc:chgData name="WINDRIDGE Philip" userId="a20730c1-1805-4191-9c68-6e52c8725e9f" providerId="ADAL" clId="{1F096D35-7201-114D-939E-54209356D1FA}" dt="2020-09-27T12:57:59.949" v="55" actId="478"/>
        <pc:sldMkLst>
          <pc:docMk/>
          <pc:sldMk cId="2159618374" sldId="269"/>
        </pc:sldMkLst>
        <pc:spChg chg="del">
          <ac:chgData name="WINDRIDGE Philip" userId="a20730c1-1805-4191-9c68-6e52c8725e9f" providerId="ADAL" clId="{1F096D35-7201-114D-939E-54209356D1FA}" dt="2020-09-27T12:57:57.996" v="54" actId="478"/>
          <ac:spMkLst>
            <pc:docMk/>
            <pc:sldMk cId="2159618374" sldId="269"/>
            <ac:spMk id="21" creationId="{EEA31FAC-932C-C649-A544-AFB392175B70}"/>
          </ac:spMkLst>
        </pc:spChg>
        <pc:spChg chg="del">
          <ac:chgData name="WINDRIDGE Philip" userId="a20730c1-1805-4191-9c68-6e52c8725e9f" providerId="ADAL" clId="{1F096D35-7201-114D-939E-54209356D1FA}" dt="2020-09-27T12:57:51.588" v="52" actId="478"/>
          <ac:spMkLst>
            <pc:docMk/>
            <pc:sldMk cId="2159618374" sldId="269"/>
            <ac:spMk id="22" creationId="{B1C30578-F1CB-6C43-8F4D-B3320CAE3F70}"/>
          </ac:spMkLst>
        </pc:spChg>
        <pc:spChg chg="del">
          <ac:chgData name="WINDRIDGE Philip" userId="a20730c1-1805-4191-9c68-6e52c8725e9f" providerId="ADAL" clId="{1F096D35-7201-114D-939E-54209356D1FA}" dt="2020-09-27T12:57:54.371" v="53" actId="478"/>
          <ac:spMkLst>
            <pc:docMk/>
            <pc:sldMk cId="2159618374" sldId="269"/>
            <ac:spMk id="23" creationId="{E81877CA-35E3-4740-8926-F3B4E7288E2C}"/>
          </ac:spMkLst>
        </pc:spChg>
        <pc:spChg chg="del">
          <ac:chgData name="WINDRIDGE Philip" userId="a20730c1-1805-4191-9c68-6e52c8725e9f" providerId="ADAL" clId="{1F096D35-7201-114D-939E-54209356D1FA}" dt="2020-09-27T12:57:49.491" v="51" actId="478"/>
          <ac:spMkLst>
            <pc:docMk/>
            <pc:sldMk cId="2159618374" sldId="269"/>
            <ac:spMk id="24" creationId="{6DBDF324-55FF-B14D-A414-2099DA9BBA0A}"/>
          </ac:spMkLst>
        </pc:spChg>
        <pc:spChg chg="del">
          <ac:chgData name="WINDRIDGE Philip" userId="a20730c1-1805-4191-9c68-6e52c8725e9f" providerId="ADAL" clId="{1F096D35-7201-114D-939E-54209356D1FA}" dt="2020-09-27T12:57:13.730" v="45" actId="478"/>
          <ac:spMkLst>
            <pc:docMk/>
            <pc:sldMk cId="2159618374" sldId="269"/>
            <ac:spMk id="27" creationId="{F5C6FB6D-B5FF-4946-AEEE-3DD1EC04AD4C}"/>
          </ac:spMkLst>
        </pc:spChg>
        <pc:spChg chg="del">
          <ac:chgData name="WINDRIDGE Philip" userId="a20730c1-1805-4191-9c68-6e52c8725e9f" providerId="ADAL" clId="{1F096D35-7201-114D-939E-54209356D1FA}" dt="2020-09-27T12:57:43.707" v="49" actId="478"/>
          <ac:spMkLst>
            <pc:docMk/>
            <pc:sldMk cId="2159618374" sldId="269"/>
            <ac:spMk id="28" creationId="{7ADE4B93-964A-D24E-846E-9EA408C80C38}"/>
          </ac:spMkLst>
        </pc:spChg>
        <pc:spChg chg="del">
          <ac:chgData name="WINDRIDGE Philip" userId="a20730c1-1805-4191-9c68-6e52c8725e9f" providerId="ADAL" clId="{1F096D35-7201-114D-939E-54209356D1FA}" dt="2020-09-27T12:57:40.077" v="47" actId="478"/>
          <ac:spMkLst>
            <pc:docMk/>
            <pc:sldMk cId="2159618374" sldId="269"/>
            <ac:spMk id="29" creationId="{9F46A954-9835-6046-9A91-541BC0856357}"/>
          </ac:spMkLst>
        </pc:spChg>
        <pc:spChg chg="del">
          <ac:chgData name="WINDRIDGE Philip" userId="a20730c1-1805-4191-9c68-6e52c8725e9f" providerId="ADAL" clId="{1F096D35-7201-114D-939E-54209356D1FA}" dt="2020-09-27T12:57:42.095" v="48" actId="478"/>
          <ac:spMkLst>
            <pc:docMk/>
            <pc:sldMk cId="2159618374" sldId="269"/>
            <ac:spMk id="30" creationId="{2C4D747E-F4C9-614A-A2CC-CC6051672E51}"/>
          </ac:spMkLst>
        </pc:spChg>
        <pc:spChg chg="del">
          <ac:chgData name="WINDRIDGE Philip" userId="a20730c1-1805-4191-9c68-6e52c8725e9f" providerId="ADAL" clId="{1F096D35-7201-114D-939E-54209356D1FA}" dt="2020-09-27T12:57:59.949" v="55" actId="478"/>
          <ac:spMkLst>
            <pc:docMk/>
            <pc:sldMk cId="2159618374" sldId="269"/>
            <ac:spMk id="31" creationId="{985A759E-E68E-AA48-8383-326DA6135A35}"/>
          </ac:spMkLst>
        </pc:spChg>
        <pc:grpChg chg="del">
          <ac:chgData name="WINDRIDGE Philip" userId="a20730c1-1805-4191-9c68-6e52c8725e9f" providerId="ADAL" clId="{1F096D35-7201-114D-939E-54209356D1FA}" dt="2020-09-27T12:57:33.533" v="46" actId="478"/>
          <ac:grpSpMkLst>
            <pc:docMk/>
            <pc:sldMk cId="2159618374" sldId="269"/>
            <ac:grpSpMk id="15" creationId="{E54D55F4-97CC-AA46-B5EE-B6D7EBD4ED87}"/>
          </ac:grpSpMkLst>
        </pc:grpChg>
        <pc:cxnChg chg="del">
          <ac:chgData name="WINDRIDGE Philip" userId="a20730c1-1805-4191-9c68-6e52c8725e9f" providerId="ADAL" clId="{1F096D35-7201-114D-939E-54209356D1FA}" dt="2020-09-27T12:57:46.403" v="50" actId="478"/>
          <ac:cxnSpMkLst>
            <pc:docMk/>
            <pc:sldMk cId="2159618374" sldId="269"/>
            <ac:cxnSpMk id="25" creationId="{F82B3025-FAE8-0448-9715-6479E4729629}"/>
          </ac:cxnSpMkLst>
        </pc:cxnChg>
      </pc:sldChg>
      <pc:sldChg chg="add">
        <pc:chgData name="WINDRIDGE Philip" userId="a20730c1-1805-4191-9c68-6e52c8725e9f" providerId="ADAL" clId="{1F096D35-7201-114D-939E-54209356D1FA}" dt="2020-09-27T12:56:03.719" v="32" actId="2890"/>
        <pc:sldMkLst>
          <pc:docMk/>
          <pc:sldMk cId="549656353" sldId="270"/>
        </pc:sldMkLst>
      </pc:sldChg>
      <pc:sldChg chg="delSp add mod">
        <pc:chgData name="WINDRIDGE Philip" userId="a20730c1-1805-4191-9c68-6e52c8725e9f" providerId="ADAL" clId="{1F096D35-7201-114D-939E-54209356D1FA}" dt="2020-09-27T12:58:34.833" v="59" actId="478"/>
        <pc:sldMkLst>
          <pc:docMk/>
          <pc:sldMk cId="1439426638" sldId="271"/>
        </pc:sldMkLst>
        <pc:spChg chg="del">
          <ac:chgData name="WINDRIDGE Philip" userId="a20730c1-1805-4191-9c68-6e52c8725e9f" providerId="ADAL" clId="{1F096D35-7201-114D-939E-54209356D1FA}" dt="2020-09-27T12:58:14.948" v="56" actId="478"/>
          <ac:spMkLst>
            <pc:docMk/>
            <pc:sldMk cId="1439426638" sldId="271"/>
            <ac:spMk id="27" creationId="{F5C6FB6D-B5FF-4946-AEEE-3DD1EC04AD4C}"/>
          </ac:spMkLst>
        </pc:spChg>
        <pc:spChg chg="del">
          <ac:chgData name="WINDRIDGE Philip" userId="a20730c1-1805-4191-9c68-6e52c8725e9f" providerId="ADAL" clId="{1F096D35-7201-114D-939E-54209356D1FA}" dt="2020-09-27T12:58:31.709" v="58" actId="478"/>
          <ac:spMkLst>
            <pc:docMk/>
            <pc:sldMk cId="1439426638" sldId="271"/>
            <ac:spMk id="28" creationId="{7ADE4B93-964A-D24E-846E-9EA408C80C38}"/>
          </ac:spMkLst>
        </pc:spChg>
        <pc:spChg chg="del">
          <ac:chgData name="WINDRIDGE Philip" userId="a20730c1-1805-4191-9c68-6e52c8725e9f" providerId="ADAL" clId="{1F096D35-7201-114D-939E-54209356D1FA}" dt="2020-09-27T12:58:34.833" v="59" actId="478"/>
          <ac:spMkLst>
            <pc:docMk/>
            <pc:sldMk cId="1439426638" sldId="271"/>
            <ac:spMk id="29" creationId="{9F46A954-9835-6046-9A91-541BC0856357}"/>
          </ac:spMkLst>
        </pc:spChg>
        <pc:spChg chg="del">
          <ac:chgData name="WINDRIDGE Philip" userId="a20730c1-1805-4191-9c68-6e52c8725e9f" providerId="ADAL" clId="{1F096D35-7201-114D-939E-54209356D1FA}" dt="2020-09-27T12:58:29.876" v="57" actId="478"/>
          <ac:spMkLst>
            <pc:docMk/>
            <pc:sldMk cId="1439426638" sldId="271"/>
            <ac:spMk id="30" creationId="{2C4D747E-F4C9-614A-A2CC-CC6051672E51}"/>
          </ac:spMkLst>
        </pc:spChg>
      </pc:sldChg>
      <pc:sldChg chg="delSp modSp add mod">
        <pc:chgData name="WINDRIDGE Philip" userId="a20730c1-1805-4191-9c68-6e52c8725e9f" providerId="ADAL" clId="{1F096D35-7201-114D-939E-54209356D1FA}" dt="2020-09-27T13:05:04.177" v="110" actId="478"/>
        <pc:sldMkLst>
          <pc:docMk/>
          <pc:sldMk cId="1125207182" sldId="272"/>
        </pc:sldMkLst>
        <pc:spChg chg="del">
          <ac:chgData name="WINDRIDGE Philip" userId="a20730c1-1805-4191-9c68-6e52c8725e9f" providerId="ADAL" clId="{1F096D35-7201-114D-939E-54209356D1FA}" dt="2020-09-27T13:05:04.177" v="110" actId="478"/>
          <ac:spMkLst>
            <pc:docMk/>
            <pc:sldMk cId="1125207182" sldId="272"/>
            <ac:spMk id="20" creationId="{B0B4D19D-F4CA-474E-BB3F-91E0479712FD}"/>
          </ac:spMkLst>
        </pc:spChg>
        <pc:spChg chg="del">
          <ac:chgData name="WINDRIDGE Philip" userId="a20730c1-1805-4191-9c68-6e52c8725e9f" providerId="ADAL" clId="{1F096D35-7201-114D-939E-54209356D1FA}" dt="2020-09-27T13:05:04.177" v="110" actId="478"/>
          <ac:spMkLst>
            <pc:docMk/>
            <pc:sldMk cId="1125207182" sldId="272"/>
            <ac:spMk id="24" creationId="{BD859165-2B13-1745-A93A-93CA8EDA0CFD}"/>
          </ac:spMkLst>
        </pc:spChg>
        <pc:spChg chg="del">
          <ac:chgData name="WINDRIDGE Philip" userId="a20730c1-1805-4191-9c68-6e52c8725e9f" providerId="ADAL" clId="{1F096D35-7201-114D-939E-54209356D1FA}" dt="2020-09-27T13:05:04.177" v="110" actId="478"/>
          <ac:spMkLst>
            <pc:docMk/>
            <pc:sldMk cId="1125207182" sldId="272"/>
            <ac:spMk id="25" creationId="{2EF0A837-3119-FF4C-B763-166D939459EF}"/>
          </ac:spMkLst>
        </pc:spChg>
        <pc:spChg chg="del">
          <ac:chgData name="WINDRIDGE Philip" userId="a20730c1-1805-4191-9c68-6e52c8725e9f" providerId="ADAL" clId="{1F096D35-7201-114D-939E-54209356D1FA}" dt="2020-09-27T13:05:04.177" v="110" actId="478"/>
          <ac:spMkLst>
            <pc:docMk/>
            <pc:sldMk cId="1125207182" sldId="272"/>
            <ac:spMk id="26" creationId="{33821626-2F42-D14D-8CC7-8EDE217A55C5}"/>
          </ac:spMkLst>
        </pc:spChg>
        <pc:spChg chg="del">
          <ac:chgData name="WINDRIDGE Philip" userId="a20730c1-1805-4191-9c68-6e52c8725e9f" providerId="ADAL" clId="{1F096D35-7201-114D-939E-54209356D1FA}" dt="2020-09-27T13:04:56.688" v="109" actId="478"/>
          <ac:spMkLst>
            <pc:docMk/>
            <pc:sldMk cId="1125207182" sldId="272"/>
            <ac:spMk id="34" creationId="{90B5FFA8-D517-D04C-9719-79DA78EE44C8}"/>
          </ac:spMkLst>
        </pc:spChg>
        <pc:spChg chg="del">
          <ac:chgData name="WINDRIDGE Philip" userId="a20730c1-1805-4191-9c68-6e52c8725e9f" providerId="ADAL" clId="{1F096D35-7201-114D-939E-54209356D1FA}" dt="2020-09-27T13:04:56.688" v="109" actId="478"/>
          <ac:spMkLst>
            <pc:docMk/>
            <pc:sldMk cId="1125207182" sldId="272"/>
            <ac:spMk id="37" creationId="{17BB0F71-2942-5044-9CF8-552E376DA095}"/>
          </ac:spMkLst>
        </pc:spChg>
        <pc:picChg chg="del">
          <ac:chgData name="WINDRIDGE Philip" userId="a20730c1-1805-4191-9c68-6e52c8725e9f" providerId="ADAL" clId="{1F096D35-7201-114D-939E-54209356D1FA}" dt="2020-09-27T13:04:56.688" v="109" actId="478"/>
          <ac:picMkLst>
            <pc:docMk/>
            <pc:sldMk cId="1125207182" sldId="272"/>
            <ac:picMk id="15" creationId="{D6C9DC60-AD9B-5648-BA8E-2CEE737156D4}"/>
          </ac:picMkLst>
        </pc:picChg>
        <pc:cxnChg chg="del">
          <ac:chgData name="WINDRIDGE Philip" userId="a20730c1-1805-4191-9c68-6e52c8725e9f" providerId="ADAL" clId="{1F096D35-7201-114D-939E-54209356D1FA}" dt="2020-09-27T13:04:56.688" v="109" actId="478"/>
          <ac:cxnSpMkLst>
            <pc:docMk/>
            <pc:sldMk cId="1125207182" sldId="272"/>
            <ac:cxnSpMk id="16" creationId="{4723FCD4-5D38-AC47-A2F4-164567A7A17F}"/>
          </ac:cxnSpMkLst>
        </pc:cxnChg>
        <pc:cxnChg chg="del">
          <ac:chgData name="WINDRIDGE Philip" userId="a20730c1-1805-4191-9c68-6e52c8725e9f" providerId="ADAL" clId="{1F096D35-7201-114D-939E-54209356D1FA}" dt="2020-09-27T13:05:04.177" v="110" actId="478"/>
          <ac:cxnSpMkLst>
            <pc:docMk/>
            <pc:sldMk cId="1125207182" sldId="272"/>
            <ac:cxnSpMk id="21" creationId="{1C53A344-292A-414B-8D83-61C84717A2B3}"/>
          </ac:cxnSpMkLst>
        </pc:cxnChg>
        <pc:cxnChg chg="del">
          <ac:chgData name="WINDRIDGE Philip" userId="a20730c1-1805-4191-9c68-6e52c8725e9f" providerId="ADAL" clId="{1F096D35-7201-114D-939E-54209356D1FA}" dt="2020-09-27T13:05:04.177" v="110" actId="478"/>
          <ac:cxnSpMkLst>
            <pc:docMk/>
            <pc:sldMk cId="1125207182" sldId="272"/>
            <ac:cxnSpMk id="27" creationId="{044FDC38-5C3C-414D-8706-488E2B001C82}"/>
          </ac:cxnSpMkLst>
        </pc:cxnChg>
        <pc:cxnChg chg="del mod">
          <ac:chgData name="WINDRIDGE Philip" userId="a20730c1-1805-4191-9c68-6e52c8725e9f" providerId="ADAL" clId="{1F096D35-7201-114D-939E-54209356D1FA}" dt="2020-09-27T13:05:04.177" v="110" actId="478"/>
          <ac:cxnSpMkLst>
            <pc:docMk/>
            <pc:sldMk cId="1125207182" sldId="272"/>
            <ac:cxnSpMk id="29" creationId="{379549F1-8182-8944-B7B5-151060C8859F}"/>
          </ac:cxnSpMkLst>
        </pc:cxnChg>
        <pc:cxnChg chg="del mod">
          <ac:chgData name="WINDRIDGE Philip" userId="a20730c1-1805-4191-9c68-6e52c8725e9f" providerId="ADAL" clId="{1F096D35-7201-114D-939E-54209356D1FA}" dt="2020-09-27T13:04:56.688" v="109" actId="478"/>
          <ac:cxnSpMkLst>
            <pc:docMk/>
            <pc:sldMk cId="1125207182" sldId="272"/>
            <ac:cxnSpMk id="32" creationId="{E275D7E7-EFC0-CA40-8F5F-0D73108CBC0E}"/>
          </ac:cxnSpMkLst>
        </pc:cxnChg>
      </pc:sldChg>
      <pc:sldChg chg="delSp modSp add mod">
        <pc:chgData name="WINDRIDGE Philip" userId="a20730c1-1805-4191-9c68-6e52c8725e9f" providerId="ADAL" clId="{1F096D35-7201-114D-939E-54209356D1FA}" dt="2020-09-27T13:04:16.654" v="107" actId="478"/>
        <pc:sldMkLst>
          <pc:docMk/>
          <pc:sldMk cId="209037222" sldId="273"/>
        </pc:sldMkLst>
        <pc:spChg chg="del">
          <ac:chgData name="WINDRIDGE Philip" userId="a20730c1-1805-4191-9c68-6e52c8725e9f" providerId="ADAL" clId="{1F096D35-7201-114D-939E-54209356D1FA}" dt="2020-09-27T13:04:05.409" v="106" actId="478"/>
          <ac:spMkLst>
            <pc:docMk/>
            <pc:sldMk cId="209037222" sldId="273"/>
            <ac:spMk id="20" creationId="{B0B4D19D-F4CA-474E-BB3F-91E0479712FD}"/>
          </ac:spMkLst>
        </pc:spChg>
        <pc:spChg chg="del">
          <ac:chgData name="WINDRIDGE Philip" userId="a20730c1-1805-4191-9c68-6e52c8725e9f" providerId="ADAL" clId="{1F096D35-7201-114D-939E-54209356D1FA}" dt="2020-09-27T13:04:05.409" v="106" actId="478"/>
          <ac:spMkLst>
            <pc:docMk/>
            <pc:sldMk cId="209037222" sldId="273"/>
            <ac:spMk id="24" creationId="{BD859165-2B13-1745-A93A-93CA8EDA0CFD}"/>
          </ac:spMkLst>
        </pc:spChg>
        <pc:spChg chg="del">
          <ac:chgData name="WINDRIDGE Philip" userId="a20730c1-1805-4191-9c68-6e52c8725e9f" providerId="ADAL" clId="{1F096D35-7201-114D-939E-54209356D1FA}" dt="2020-09-27T13:04:05.409" v="106" actId="478"/>
          <ac:spMkLst>
            <pc:docMk/>
            <pc:sldMk cId="209037222" sldId="273"/>
            <ac:spMk id="25" creationId="{2EF0A837-3119-FF4C-B763-166D939459EF}"/>
          </ac:spMkLst>
        </pc:spChg>
        <pc:spChg chg="del">
          <ac:chgData name="WINDRIDGE Philip" userId="a20730c1-1805-4191-9c68-6e52c8725e9f" providerId="ADAL" clId="{1F096D35-7201-114D-939E-54209356D1FA}" dt="2020-09-27T13:04:05.409" v="106" actId="478"/>
          <ac:spMkLst>
            <pc:docMk/>
            <pc:sldMk cId="209037222" sldId="273"/>
            <ac:spMk id="26" creationId="{33821626-2F42-D14D-8CC7-8EDE217A55C5}"/>
          </ac:spMkLst>
        </pc:spChg>
        <pc:spChg chg="del">
          <ac:chgData name="WINDRIDGE Philip" userId="a20730c1-1805-4191-9c68-6e52c8725e9f" providerId="ADAL" clId="{1F096D35-7201-114D-939E-54209356D1FA}" dt="2020-09-27T13:04:16.654" v="107" actId="478"/>
          <ac:spMkLst>
            <pc:docMk/>
            <pc:sldMk cId="209037222" sldId="273"/>
            <ac:spMk id="31" creationId="{E66A2C7A-783C-A84B-82ED-FF2061D2B5BA}"/>
          </ac:spMkLst>
        </pc:spChg>
        <pc:spChg chg="del">
          <ac:chgData name="WINDRIDGE Philip" userId="a20730c1-1805-4191-9c68-6e52c8725e9f" providerId="ADAL" clId="{1F096D35-7201-114D-939E-54209356D1FA}" dt="2020-09-27T13:04:05.409" v="106" actId="478"/>
          <ac:spMkLst>
            <pc:docMk/>
            <pc:sldMk cId="209037222" sldId="273"/>
            <ac:spMk id="34" creationId="{90B5FFA8-D517-D04C-9719-79DA78EE44C8}"/>
          </ac:spMkLst>
        </pc:spChg>
        <pc:spChg chg="del">
          <ac:chgData name="WINDRIDGE Philip" userId="a20730c1-1805-4191-9c68-6e52c8725e9f" providerId="ADAL" clId="{1F096D35-7201-114D-939E-54209356D1FA}" dt="2020-09-27T13:04:05.409" v="106" actId="478"/>
          <ac:spMkLst>
            <pc:docMk/>
            <pc:sldMk cId="209037222" sldId="273"/>
            <ac:spMk id="37" creationId="{17BB0F71-2942-5044-9CF8-552E376DA095}"/>
          </ac:spMkLst>
        </pc:spChg>
        <pc:picChg chg="del">
          <ac:chgData name="WINDRIDGE Philip" userId="a20730c1-1805-4191-9c68-6e52c8725e9f" providerId="ADAL" clId="{1F096D35-7201-114D-939E-54209356D1FA}" dt="2020-09-27T13:04:05.409" v="106" actId="478"/>
          <ac:picMkLst>
            <pc:docMk/>
            <pc:sldMk cId="209037222" sldId="273"/>
            <ac:picMk id="14" creationId="{4AD251A7-BE5D-0B44-B447-8989CDB69AB4}"/>
          </ac:picMkLst>
        </pc:picChg>
        <pc:picChg chg="del">
          <ac:chgData name="WINDRIDGE Philip" userId="a20730c1-1805-4191-9c68-6e52c8725e9f" providerId="ADAL" clId="{1F096D35-7201-114D-939E-54209356D1FA}" dt="2020-09-27T13:04:05.409" v="106" actId="478"/>
          <ac:picMkLst>
            <pc:docMk/>
            <pc:sldMk cId="209037222" sldId="273"/>
            <ac:picMk id="15" creationId="{D6C9DC60-AD9B-5648-BA8E-2CEE737156D4}"/>
          </ac:picMkLst>
        </pc:picChg>
        <pc:cxnChg chg="del">
          <ac:chgData name="WINDRIDGE Philip" userId="a20730c1-1805-4191-9c68-6e52c8725e9f" providerId="ADAL" clId="{1F096D35-7201-114D-939E-54209356D1FA}" dt="2020-09-27T13:04:05.409" v="106" actId="478"/>
          <ac:cxnSpMkLst>
            <pc:docMk/>
            <pc:sldMk cId="209037222" sldId="273"/>
            <ac:cxnSpMk id="16" creationId="{4723FCD4-5D38-AC47-A2F4-164567A7A17F}"/>
          </ac:cxnSpMkLst>
        </pc:cxnChg>
        <pc:cxnChg chg="del">
          <ac:chgData name="WINDRIDGE Philip" userId="a20730c1-1805-4191-9c68-6e52c8725e9f" providerId="ADAL" clId="{1F096D35-7201-114D-939E-54209356D1FA}" dt="2020-09-27T13:04:05.409" v="106" actId="478"/>
          <ac:cxnSpMkLst>
            <pc:docMk/>
            <pc:sldMk cId="209037222" sldId="273"/>
            <ac:cxnSpMk id="21" creationId="{1C53A344-292A-414B-8D83-61C84717A2B3}"/>
          </ac:cxnSpMkLst>
        </pc:cxnChg>
        <pc:cxnChg chg="del">
          <ac:chgData name="WINDRIDGE Philip" userId="a20730c1-1805-4191-9c68-6e52c8725e9f" providerId="ADAL" clId="{1F096D35-7201-114D-939E-54209356D1FA}" dt="2020-09-27T13:04:05.409" v="106" actId="478"/>
          <ac:cxnSpMkLst>
            <pc:docMk/>
            <pc:sldMk cId="209037222" sldId="273"/>
            <ac:cxnSpMk id="27" creationId="{044FDC38-5C3C-414D-8706-488E2B001C82}"/>
          </ac:cxnSpMkLst>
        </pc:cxnChg>
        <pc:cxnChg chg="del mod">
          <ac:chgData name="WINDRIDGE Philip" userId="a20730c1-1805-4191-9c68-6e52c8725e9f" providerId="ADAL" clId="{1F096D35-7201-114D-939E-54209356D1FA}" dt="2020-09-27T13:04:05.409" v="106" actId="478"/>
          <ac:cxnSpMkLst>
            <pc:docMk/>
            <pc:sldMk cId="209037222" sldId="273"/>
            <ac:cxnSpMk id="29" creationId="{379549F1-8182-8944-B7B5-151060C8859F}"/>
          </ac:cxnSpMkLst>
        </pc:cxnChg>
        <pc:cxnChg chg="del mod">
          <ac:chgData name="WINDRIDGE Philip" userId="a20730c1-1805-4191-9c68-6e52c8725e9f" providerId="ADAL" clId="{1F096D35-7201-114D-939E-54209356D1FA}" dt="2020-09-27T13:04:05.409" v="106" actId="478"/>
          <ac:cxnSpMkLst>
            <pc:docMk/>
            <pc:sldMk cId="209037222" sldId="273"/>
            <ac:cxnSpMk id="32" creationId="{E275D7E7-EFC0-CA40-8F5F-0D73108CBC0E}"/>
          </ac:cxnSpMkLst>
        </pc:cxnChg>
      </pc:sldChg>
      <pc:sldChg chg="addSp delSp modSp add mod">
        <pc:chgData name="WINDRIDGE Philip" userId="a20730c1-1805-4191-9c68-6e52c8725e9f" providerId="ADAL" clId="{1F096D35-7201-114D-939E-54209356D1FA}" dt="2020-09-27T13:12:05.355" v="348" actId="14100"/>
        <pc:sldMkLst>
          <pc:docMk/>
          <pc:sldMk cId="8937253" sldId="274"/>
        </pc:sldMkLst>
        <pc:spChg chg="del">
          <ac:chgData name="WINDRIDGE Philip" userId="a20730c1-1805-4191-9c68-6e52c8725e9f" providerId="ADAL" clId="{1F096D35-7201-114D-939E-54209356D1FA}" dt="2020-09-27T13:05:20.188" v="111" actId="478"/>
          <ac:spMkLst>
            <pc:docMk/>
            <pc:sldMk cId="8937253" sldId="274"/>
            <ac:spMk id="7" creationId="{04E56539-3401-604B-ADDE-5D90249AD84C}"/>
          </ac:spMkLst>
        </pc:spChg>
        <pc:spChg chg="del">
          <ac:chgData name="WINDRIDGE Philip" userId="a20730c1-1805-4191-9c68-6e52c8725e9f" providerId="ADAL" clId="{1F096D35-7201-114D-939E-54209356D1FA}" dt="2020-09-27T13:05:29.553" v="116" actId="478"/>
          <ac:spMkLst>
            <pc:docMk/>
            <pc:sldMk cId="8937253" sldId="274"/>
            <ac:spMk id="9" creationId="{54D3A44D-7BDC-DC43-880F-CD2BD5082D8D}"/>
          </ac:spMkLst>
        </pc:spChg>
        <pc:spChg chg="mod">
          <ac:chgData name="WINDRIDGE Philip" userId="a20730c1-1805-4191-9c68-6e52c8725e9f" providerId="ADAL" clId="{1F096D35-7201-114D-939E-54209356D1FA}" dt="2020-09-27T13:11:11.364" v="338" actId="166"/>
          <ac:spMkLst>
            <pc:docMk/>
            <pc:sldMk cId="8937253" sldId="274"/>
            <ac:spMk id="20" creationId="{B0B4D19D-F4CA-474E-BB3F-91E0479712FD}"/>
          </ac:spMkLst>
        </pc:spChg>
        <pc:spChg chg="mod">
          <ac:chgData name="WINDRIDGE Philip" userId="a20730c1-1805-4191-9c68-6e52c8725e9f" providerId="ADAL" clId="{1F096D35-7201-114D-939E-54209356D1FA}" dt="2020-09-27T13:11:48.566" v="347" actId="692"/>
          <ac:spMkLst>
            <pc:docMk/>
            <pc:sldMk cId="8937253" sldId="274"/>
            <ac:spMk id="24" creationId="{BD859165-2B13-1745-A93A-93CA8EDA0CFD}"/>
          </ac:spMkLst>
        </pc:spChg>
        <pc:spChg chg="mod">
          <ac:chgData name="WINDRIDGE Philip" userId="a20730c1-1805-4191-9c68-6e52c8725e9f" providerId="ADAL" clId="{1F096D35-7201-114D-939E-54209356D1FA}" dt="2020-09-27T13:11:18.681" v="340" actId="207"/>
          <ac:spMkLst>
            <pc:docMk/>
            <pc:sldMk cId="8937253" sldId="274"/>
            <ac:spMk id="25" creationId="{2EF0A837-3119-FF4C-B763-166D939459EF}"/>
          </ac:spMkLst>
        </pc:spChg>
        <pc:spChg chg="mod">
          <ac:chgData name="WINDRIDGE Philip" userId="a20730c1-1805-4191-9c68-6e52c8725e9f" providerId="ADAL" clId="{1F096D35-7201-114D-939E-54209356D1FA}" dt="2020-09-27T13:11:11.364" v="338" actId="166"/>
          <ac:spMkLst>
            <pc:docMk/>
            <pc:sldMk cId="8937253" sldId="274"/>
            <ac:spMk id="26" creationId="{33821626-2F42-D14D-8CC7-8EDE217A55C5}"/>
          </ac:spMkLst>
        </pc:spChg>
        <pc:spChg chg="del">
          <ac:chgData name="WINDRIDGE Philip" userId="a20730c1-1805-4191-9c68-6e52c8725e9f" providerId="ADAL" clId="{1F096D35-7201-114D-939E-54209356D1FA}" dt="2020-09-27T13:05:25.147" v="114" actId="478"/>
          <ac:spMkLst>
            <pc:docMk/>
            <pc:sldMk cId="8937253" sldId="274"/>
            <ac:spMk id="28" creationId="{24BA853B-97E1-1549-8AF3-CBA2D4006A70}"/>
          </ac:spMkLst>
        </pc:spChg>
        <pc:spChg chg="del">
          <ac:chgData name="WINDRIDGE Philip" userId="a20730c1-1805-4191-9c68-6e52c8725e9f" providerId="ADAL" clId="{1F096D35-7201-114D-939E-54209356D1FA}" dt="2020-09-27T13:05:23.607" v="113" actId="478"/>
          <ac:spMkLst>
            <pc:docMk/>
            <pc:sldMk cId="8937253" sldId="274"/>
            <ac:spMk id="30" creationId="{A4AC6493-538B-C443-B9A8-895D3C5E100C}"/>
          </ac:spMkLst>
        </pc:spChg>
        <pc:spChg chg="del">
          <ac:chgData name="WINDRIDGE Philip" userId="a20730c1-1805-4191-9c68-6e52c8725e9f" providerId="ADAL" clId="{1F096D35-7201-114D-939E-54209356D1FA}" dt="2020-09-27T13:05:31.496" v="117" actId="478"/>
          <ac:spMkLst>
            <pc:docMk/>
            <pc:sldMk cId="8937253" sldId="274"/>
            <ac:spMk id="31" creationId="{E66A2C7A-783C-A84B-82ED-FF2061D2B5BA}"/>
          </ac:spMkLst>
        </pc:spChg>
        <pc:spChg chg="add mod">
          <ac:chgData name="WINDRIDGE Philip" userId="a20730c1-1805-4191-9c68-6e52c8725e9f" providerId="ADAL" clId="{1F096D35-7201-114D-939E-54209356D1FA}" dt="2020-09-27T13:08:00.855" v="323" actId="13926"/>
          <ac:spMkLst>
            <pc:docMk/>
            <pc:sldMk cId="8937253" sldId="274"/>
            <ac:spMk id="33" creationId="{9087FD1E-144C-FF4F-B74C-7B39D096D1FD}"/>
          </ac:spMkLst>
        </pc:spChg>
        <pc:spChg chg="mod">
          <ac:chgData name="WINDRIDGE Philip" userId="a20730c1-1805-4191-9c68-6e52c8725e9f" providerId="ADAL" clId="{1F096D35-7201-114D-939E-54209356D1FA}" dt="2020-09-27T13:05:50.497" v="198" actId="1038"/>
          <ac:spMkLst>
            <pc:docMk/>
            <pc:sldMk cId="8937253" sldId="274"/>
            <ac:spMk id="34" creationId="{90B5FFA8-D517-D04C-9719-79DA78EE44C8}"/>
          </ac:spMkLst>
        </pc:spChg>
        <pc:spChg chg="mod">
          <ac:chgData name="WINDRIDGE Philip" userId="a20730c1-1805-4191-9c68-6e52c8725e9f" providerId="ADAL" clId="{1F096D35-7201-114D-939E-54209356D1FA}" dt="2020-09-27T13:06:19.138" v="216" actId="14100"/>
          <ac:spMkLst>
            <pc:docMk/>
            <pc:sldMk cId="8937253" sldId="274"/>
            <ac:spMk id="37" creationId="{17BB0F71-2942-5044-9CF8-552E376DA095}"/>
          </ac:spMkLst>
        </pc:spChg>
        <pc:picChg chg="del">
          <ac:chgData name="WINDRIDGE Philip" userId="a20730c1-1805-4191-9c68-6e52c8725e9f" providerId="ADAL" clId="{1F096D35-7201-114D-939E-54209356D1FA}" dt="2020-09-27T13:05:21.568" v="112" actId="478"/>
          <ac:picMkLst>
            <pc:docMk/>
            <pc:sldMk cId="8937253" sldId="274"/>
            <ac:picMk id="6" creationId="{B37BF08D-8BC9-2144-A17D-1470E8A8D637}"/>
          </ac:picMkLst>
        </pc:picChg>
        <pc:picChg chg="del">
          <ac:chgData name="WINDRIDGE Philip" userId="a20730c1-1805-4191-9c68-6e52c8725e9f" providerId="ADAL" clId="{1F096D35-7201-114D-939E-54209356D1FA}" dt="2020-09-27T13:05:26.720" v="115" actId="478"/>
          <ac:picMkLst>
            <pc:docMk/>
            <pc:sldMk cId="8937253" sldId="274"/>
            <ac:picMk id="8" creationId="{6A0407D7-EA44-E84D-9E82-EFC995D813E3}"/>
          </ac:picMkLst>
        </pc:picChg>
        <pc:picChg chg="mod">
          <ac:chgData name="WINDRIDGE Philip" userId="a20730c1-1805-4191-9c68-6e52c8725e9f" providerId="ADAL" clId="{1F096D35-7201-114D-939E-54209356D1FA}" dt="2020-09-27T13:08:15.161" v="324" actId="14100"/>
          <ac:picMkLst>
            <pc:docMk/>
            <pc:sldMk cId="8937253" sldId="274"/>
            <ac:picMk id="14" creationId="{4AD251A7-BE5D-0B44-B447-8989CDB69AB4}"/>
          </ac:picMkLst>
        </pc:picChg>
        <pc:picChg chg="mod">
          <ac:chgData name="WINDRIDGE Philip" userId="a20730c1-1805-4191-9c68-6e52c8725e9f" providerId="ADAL" clId="{1F096D35-7201-114D-939E-54209356D1FA}" dt="2020-09-27T13:05:50.497" v="198" actId="1038"/>
          <ac:picMkLst>
            <pc:docMk/>
            <pc:sldMk cId="8937253" sldId="274"/>
            <ac:picMk id="15" creationId="{D6C9DC60-AD9B-5648-BA8E-2CEE737156D4}"/>
          </ac:picMkLst>
        </pc:picChg>
        <pc:cxnChg chg="del">
          <ac:chgData name="WINDRIDGE Philip" userId="a20730c1-1805-4191-9c68-6e52c8725e9f" providerId="ADAL" clId="{1F096D35-7201-114D-939E-54209356D1FA}" dt="2020-09-27T13:05:33.753" v="118" actId="478"/>
          <ac:cxnSpMkLst>
            <pc:docMk/>
            <pc:sldMk cId="8937253" sldId="274"/>
            <ac:cxnSpMk id="10" creationId="{029C308F-096B-2643-9984-1F80D8EF71DF}"/>
          </ac:cxnSpMkLst>
        </pc:cxnChg>
        <pc:cxnChg chg="mod">
          <ac:chgData name="WINDRIDGE Philip" userId="a20730c1-1805-4191-9c68-6e52c8725e9f" providerId="ADAL" clId="{1F096D35-7201-114D-939E-54209356D1FA}" dt="2020-09-27T13:10:37.649" v="337" actId="14100"/>
          <ac:cxnSpMkLst>
            <pc:docMk/>
            <pc:sldMk cId="8937253" sldId="274"/>
            <ac:cxnSpMk id="16" creationId="{4723FCD4-5D38-AC47-A2F4-164567A7A17F}"/>
          </ac:cxnSpMkLst>
        </pc:cxnChg>
        <pc:cxnChg chg="mod">
          <ac:chgData name="WINDRIDGE Philip" userId="a20730c1-1805-4191-9c68-6e52c8725e9f" providerId="ADAL" clId="{1F096D35-7201-114D-939E-54209356D1FA}" dt="2020-09-27T13:12:05.355" v="348" actId="14100"/>
          <ac:cxnSpMkLst>
            <pc:docMk/>
            <pc:sldMk cId="8937253" sldId="274"/>
            <ac:cxnSpMk id="21" creationId="{1C53A344-292A-414B-8D83-61C84717A2B3}"/>
          </ac:cxnSpMkLst>
        </pc:cxnChg>
        <pc:cxnChg chg="mod">
          <ac:chgData name="WINDRIDGE Philip" userId="a20730c1-1805-4191-9c68-6e52c8725e9f" providerId="ADAL" clId="{1F096D35-7201-114D-939E-54209356D1FA}" dt="2020-09-27T13:09:25.625" v="331" actId="692"/>
          <ac:cxnSpMkLst>
            <pc:docMk/>
            <pc:sldMk cId="8937253" sldId="274"/>
            <ac:cxnSpMk id="27" creationId="{044FDC38-5C3C-414D-8706-488E2B001C82}"/>
          </ac:cxnSpMkLst>
        </pc:cxnChg>
        <pc:cxnChg chg="mod">
          <ac:chgData name="WINDRIDGE Philip" userId="a20730c1-1805-4191-9c68-6e52c8725e9f" providerId="ADAL" clId="{1F096D35-7201-114D-939E-54209356D1FA}" dt="2020-09-27T13:09:43.864" v="333" actId="14100"/>
          <ac:cxnSpMkLst>
            <pc:docMk/>
            <pc:sldMk cId="8937253" sldId="274"/>
            <ac:cxnSpMk id="29" creationId="{379549F1-8182-8944-B7B5-151060C8859F}"/>
          </ac:cxnSpMkLst>
        </pc:cxnChg>
        <pc:cxnChg chg="mod">
          <ac:chgData name="WINDRIDGE Philip" userId="a20730c1-1805-4191-9c68-6e52c8725e9f" providerId="ADAL" clId="{1F096D35-7201-114D-939E-54209356D1FA}" dt="2020-09-27T13:05:50.497" v="198" actId="1038"/>
          <ac:cxnSpMkLst>
            <pc:docMk/>
            <pc:sldMk cId="8937253" sldId="274"/>
            <ac:cxnSpMk id="32" creationId="{E275D7E7-EFC0-CA40-8F5F-0D73108CBC0E}"/>
          </ac:cxnSpMkLst>
        </pc:cxnChg>
        <pc:cxnChg chg="add mod">
          <ac:chgData name="WINDRIDGE Philip" userId="a20730c1-1805-4191-9c68-6e52c8725e9f" providerId="ADAL" clId="{1F096D35-7201-114D-939E-54209356D1FA}" dt="2020-09-27T13:07:54.749" v="322" actId="14100"/>
          <ac:cxnSpMkLst>
            <pc:docMk/>
            <pc:sldMk cId="8937253" sldId="274"/>
            <ac:cxnSpMk id="35" creationId="{1260D550-DC1B-174E-96C2-3AA85E17E0E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C11BC-FC0A-43AB-8F5E-DDAF05C610DF}" type="datetimeFigureOut">
              <a:rPr lang="en-GB" smtClean="0"/>
              <a:t>03/10/2022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34902-9036-42C8-8F20-9CB1C819F4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948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0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87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89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732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9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4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9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31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1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00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CED4F5-C3F7-9847-8689-282C233F4DC0}"/>
              </a:ext>
            </a:extLst>
          </p:cNvPr>
          <p:cNvGrpSpPr/>
          <p:nvPr userDrawn="1"/>
        </p:nvGrpSpPr>
        <p:grpSpPr>
          <a:xfrm flipH="1">
            <a:off x="6830292" y="171451"/>
            <a:ext cx="1981200" cy="4978971"/>
            <a:chOff x="2487613" y="285750"/>
            <a:chExt cx="2428875" cy="5654676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B75F0E89-CD9C-C948-9955-A160C2358436}"/>
                </a:ext>
              </a:extLst>
            </p:cNvPr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F12E1926-B8AA-654F-A744-CA3BFEB07A7D}"/>
                </a:ext>
              </a:extLst>
            </p:cNvPr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1AA5A957-63D5-5248-BB96-3BFB14620654}"/>
                </a:ext>
              </a:extLst>
            </p:cNvPr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98E5204-5134-2940-AE3A-C86335D00C29}"/>
                </a:ext>
              </a:extLst>
            </p:cNvPr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BED6206B-57C5-BC47-8DDB-571C024926A2}"/>
                </a:ext>
              </a:extLst>
            </p:cNvPr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8A913C5B-67F6-8844-8323-2A60EC9143C3}"/>
                </a:ext>
              </a:extLst>
            </p:cNvPr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07A1CAE9-D2C2-8F4C-A18B-D8D0E171460F}"/>
                </a:ext>
              </a:extLst>
            </p:cNvPr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E6B1C6BC-0AFF-E243-AAC2-0F8B291BD260}"/>
                </a:ext>
              </a:extLst>
            </p:cNvPr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FB148626-BC35-B84B-B67D-7EC923B86E22}"/>
                </a:ext>
              </a:extLst>
            </p:cNvPr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7C4D28B4-C222-5B4D-8F9E-404593E7EC13}"/>
                </a:ext>
              </a:extLst>
            </p:cNvPr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C4774A70-1E11-7140-97F9-61092D37CC61}"/>
                </a:ext>
              </a:extLst>
            </p:cNvPr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79216EB1-73DE-4647-BF7B-BD8AE48F46B0}"/>
                </a:ext>
              </a:extLst>
            </p:cNvPr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7DC6DA-897D-534A-B294-D3351B900226}"/>
              </a:ext>
            </a:extLst>
          </p:cNvPr>
          <p:cNvGrpSpPr/>
          <p:nvPr userDrawn="1"/>
        </p:nvGrpSpPr>
        <p:grpSpPr>
          <a:xfrm flipH="1">
            <a:off x="6850712" y="214"/>
            <a:ext cx="1952272" cy="5139726"/>
            <a:chOff x="6627813" y="195717"/>
            <a:chExt cx="1952625" cy="5678034"/>
          </a:xfrm>
          <a:solidFill>
            <a:schemeClr val="accent2"/>
          </a:solidFill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57E2F121-67AA-AD4F-B8A4-E92841A8BA82}"/>
                </a:ext>
              </a:extLst>
            </p:cNvPr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ABE72A91-6659-434F-8C42-77294C1DB477}"/>
                </a:ext>
              </a:extLst>
            </p:cNvPr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D9621A7-AE6E-7C41-9993-CB4648C968F9}"/>
                </a:ext>
              </a:extLst>
            </p:cNvPr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35B0B6A5-8699-D047-B8B9-BFF40735FA89}"/>
                </a:ext>
              </a:extLst>
            </p:cNvPr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35079A8A-7F41-DB40-8942-D4378B376004}"/>
                </a:ext>
              </a:extLst>
            </p:cNvPr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525D90F0-87CF-7943-880D-268A7DFA6E64}"/>
                </a:ext>
              </a:extLst>
            </p:cNvPr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3651C3E4-7EDE-A54A-9FFF-7CF3B64AD4C7}"/>
                </a:ext>
              </a:extLst>
            </p:cNvPr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3D74386F-E439-274F-9CA0-CEA72B7A7E6F}"/>
                </a:ext>
              </a:extLst>
            </p:cNvPr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43DCDAB2-361F-A34B-82D0-91A4F0139EAD}"/>
                </a:ext>
              </a:extLst>
            </p:cNvPr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F4192953-21EC-F74A-81E9-51605BF77065}"/>
                </a:ext>
              </a:extLst>
            </p:cNvPr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37E27288-D4AB-3D45-ACE0-59A27E0FEE2F}"/>
                </a:ext>
              </a:extLst>
            </p:cNvPr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8713CF3D-3C95-984A-A673-9A409523F30F}"/>
                </a:ext>
              </a:extLst>
            </p:cNvPr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CEC1F6F-D472-0B45-A003-7F5D761B5B62}"/>
              </a:ext>
            </a:extLst>
          </p:cNvPr>
          <p:cNvSpPr/>
          <p:nvPr userDrawn="1"/>
        </p:nvSpPr>
        <p:spPr>
          <a:xfrm>
            <a:off x="8961943" y="0"/>
            <a:ext cx="18288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900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community/education/#studen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rinket.io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rinket.i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rinket.io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rinket.i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2048-6F52-244A-B003-D5C4D44CF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Choose your Python Editor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4D5C8-8F08-D847-94D8-CB53CAAD3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7023538" cy="1241822"/>
          </a:xfrm>
        </p:spPr>
        <p:txBody>
          <a:bodyPr>
            <a:normAutofit/>
          </a:bodyPr>
          <a:lstStyle/>
          <a:p>
            <a:r>
              <a:rPr lang="en-GB" dirty="0"/>
              <a:t>IDLE, </a:t>
            </a:r>
            <a:r>
              <a:rPr lang="en-GB" dirty="0" err="1"/>
              <a:t>Jetbrains</a:t>
            </a:r>
            <a:r>
              <a:rPr lang="en-GB" dirty="0"/>
              <a:t> PyCharm, trinket</a:t>
            </a:r>
          </a:p>
        </p:txBody>
      </p:sp>
    </p:spTree>
    <p:extLst>
      <p:ext uri="{BB962C8B-B14F-4D97-AF65-F5344CB8AC3E}">
        <p14:creationId xmlns:p14="http://schemas.microsoft.com/office/powerpoint/2010/main" val="229445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C23D-E6AE-4A4A-A47E-FBD5A6F6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Shell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4922D-C661-9648-9E8F-5C5C87A2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CE579-3E5F-974C-90B4-02673DD2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260138-AD6C-1E46-B9F2-8B265CED26B6}"/>
              </a:ext>
            </a:extLst>
          </p:cNvPr>
          <p:cNvGrpSpPr/>
          <p:nvPr/>
        </p:nvGrpSpPr>
        <p:grpSpPr>
          <a:xfrm>
            <a:off x="489812" y="1369011"/>
            <a:ext cx="5486400" cy="2917261"/>
            <a:chOff x="2815156" y="784831"/>
            <a:chExt cx="7315200" cy="38896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6DB4F9-3AC3-E945-9B3D-A7216DD07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5156" y="784831"/>
              <a:ext cx="7315200" cy="38896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6F414F-F147-4F40-A75E-FAC5B261D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376" y="1858473"/>
              <a:ext cx="5695769" cy="125271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43D349-1FE5-9F4E-B4B9-34E6CE0423F2}"/>
                </a:ext>
              </a:extLst>
            </p:cNvPr>
            <p:cNvSpPr/>
            <p:nvPr/>
          </p:nvSpPr>
          <p:spPr>
            <a:xfrm>
              <a:off x="3657600" y="1830593"/>
              <a:ext cx="5742878" cy="18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A81BDF-39D1-4A48-8BA3-F04363006528}"/>
              </a:ext>
            </a:extLst>
          </p:cNvPr>
          <p:cNvSpPr txBox="1"/>
          <p:nvPr/>
        </p:nvSpPr>
        <p:spPr>
          <a:xfrm>
            <a:off x="2963294" y="737153"/>
            <a:ext cx="4668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You can enter Python</a:t>
            </a:r>
          </a:p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code statements here – to execute immediately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EFF488-4E90-7A40-AF53-65CF45E89B16}"/>
              </a:ext>
            </a:extLst>
          </p:cNvPr>
          <p:cNvCxnSpPr>
            <a:cxnSpLocks/>
            <a:stCxn id="13" idx="1"/>
            <a:endCxn id="8" idx="1"/>
          </p:cNvCxnSpPr>
          <p:nvPr/>
        </p:nvCxnSpPr>
        <p:spPr>
          <a:xfrm flipH="1">
            <a:off x="1121645" y="1060319"/>
            <a:ext cx="1841649" cy="1161339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1A37DC-0F87-114D-8AA0-31F052CA435F}"/>
              </a:ext>
            </a:extLst>
          </p:cNvPr>
          <p:cNvSpPr txBox="1"/>
          <p:nvPr/>
        </p:nvSpPr>
        <p:spPr>
          <a:xfrm>
            <a:off x="5976212" y="1512085"/>
            <a:ext cx="278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It can be very useful to try stuff 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B2B10A-863E-B843-B392-96051B0F2E47}"/>
              </a:ext>
            </a:extLst>
          </p:cNvPr>
          <p:cNvSpPr txBox="1"/>
          <p:nvPr/>
        </p:nvSpPr>
        <p:spPr>
          <a:xfrm>
            <a:off x="1121645" y="2289982"/>
            <a:ext cx="4307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Try typing help(random)</a:t>
            </a:r>
          </a:p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 and then press enter…</a:t>
            </a:r>
          </a:p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Note: you may have to expand the results (double-click)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F6E99B-980C-EA42-914D-DB6D0FFCC350}"/>
              </a:ext>
            </a:extLst>
          </p:cNvPr>
          <p:cNvSpPr txBox="1"/>
          <p:nvPr/>
        </p:nvSpPr>
        <p:spPr>
          <a:xfrm>
            <a:off x="5976212" y="2400517"/>
            <a:ext cx="278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Have a play with 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0E15C-921F-AC4E-A7EC-DF51D6CC56BE}"/>
              </a:ext>
            </a:extLst>
          </p:cNvPr>
          <p:cNvSpPr txBox="1"/>
          <p:nvPr/>
        </p:nvSpPr>
        <p:spPr>
          <a:xfrm>
            <a:off x="5954115" y="2796839"/>
            <a:ext cx="2800575" cy="19620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GB" sz="1350" dirty="0">
                <a:cs typeface="Al Bayan Plain" pitchFamily="2" charset="-78"/>
              </a:rPr>
              <a:t>&gt;&gt;&gt; 2 + 2</a:t>
            </a:r>
          </a:p>
          <a:p>
            <a:endParaRPr lang="en-GB" sz="1350" dirty="0">
              <a:cs typeface="Al Bayan Plain" pitchFamily="2" charset="-78"/>
            </a:endParaRPr>
          </a:p>
          <a:p>
            <a:r>
              <a:rPr lang="en-GB" sz="1350" dirty="0">
                <a:cs typeface="Al Bayan Plain" pitchFamily="2" charset="-78"/>
              </a:rPr>
              <a:t>&gt;&gt;&gt; print(“Hi”)</a:t>
            </a:r>
          </a:p>
          <a:p>
            <a:endParaRPr lang="en-GB" sz="1350" dirty="0">
              <a:cs typeface="Al Bayan Plain" pitchFamily="2" charset="-78"/>
            </a:endParaRPr>
          </a:p>
          <a:p>
            <a:r>
              <a:rPr lang="en-GB" sz="1350" dirty="0">
                <a:cs typeface="Al Bayan Plain" pitchFamily="2" charset="-78"/>
              </a:rPr>
              <a:t>&gt;&gt;&gt; help(print)</a:t>
            </a:r>
          </a:p>
          <a:p>
            <a:endParaRPr lang="en-GB" sz="1350" dirty="0">
              <a:cs typeface="Al Bayan Plain" pitchFamily="2" charset="-78"/>
            </a:endParaRPr>
          </a:p>
          <a:p>
            <a:r>
              <a:rPr lang="en-GB" sz="1350" dirty="0">
                <a:cs typeface="Al Bayan Plain" pitchFamily="2" charset="-78"/>
              </a:rPr>
              <a:t>&gt;&gt;&gt; import datetime</a:t>
            </a:r>
          </a:p>
          <a:p>
            <a:r>
              <a:rPr lang="en-GB" sz="1350" dirty="0">
                <a:cs typeface="Al Bayan Plain" pitchFamily="2" charset="-78"/>
              </a:rPr>
              <a:t>&gt;&gt;&gt; </a:t>
            </a:r>
            <a:r>
              <a:rPr lang="en-GB" sz="1350" dirty="0" err="1">
                <a:cs typeface="Al Bayan Plain" pitchFamily="2" charset="-78"/>
              </a:rPr>
              <a:t>datetime.datetime.now</a:t>
            </a:r>
            <a:r>
              <a:rPr lang="en-GB" sz="1350" dirty="0">
                <a:cs typeface="Al Bayan Plain" pitchFamily="2" charset="-78"/>
              </a:rPr>
              <a:t>().day</a:t>
            </a:r>
          </a:p>
          <a:p>
            <a:r>
              <a:rPr lang="en-GB" sz="1350" dirty="0">
                <a:cs typeface="Al Bayan Plain" pitchFamily="2" charset="-78"/>
              </a:rPr>
              <a:t>&gt;&gt;&gt; </a:t>
            </a:r>
            <a:r>
              <a:rPr lang="en-GB" sz="1350" dirty="0" err="1">
                <a:cs typeface="Al Bayan Plain" pitchFamily="2" charset="-78"/>
              </a:rPr>
              <a:t>datetime.datetime.now</a:t>
            </a:r>
            <a:r>
              <a:rPr lang="en-GB" sz="1350" dirty="0">
                <a:cs typeface="Al Bayan Plain" pitchFamily="2" charset="-78"/>
              </a:rPr>
              <a:t>().minute</a:t>
            </a:r>
          </a:p>
        </p:txBody>
      </p:sp>
      <p:sp>
        <p:nvSpPr>
          <p:cNvPr id="16" name="Octagon 15">
            <a:extLst>
              <a:ext uri="{FF2B5EF4-FFF2-40B4-BE49-F238E27FC236}">
                <a16:creationId xmlns:a16="http://schemas.microsoft.com/office/drawing/2014/main" id="{76FB2237-AEC8-0640-AF86-43F193755F07}"/>
              </a:ext>
            </a:extLst>
          </p:cNvPr>
          <p:cNvSpPr/>
          <p:nvPr/>
        </p:nvSpPr>
        <p:spPr>
          <a:xfrm>
            <a:off x="3719343" y="1699419"/>
            <a:ext cx="1693133" cy="27983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1</a:t>
            </a:r>
            <a:r>
              <a:rPr lang="en-GB" sz="1350" baseline="30000" dirty="0"/>
              <a:t>st</a:t>
            </a:r>
            <a:r>
              <a:rPr lang="en-GB" sz="1350" dirty="0"/>
              <a:t> Window (shell)</a:t>
            </a:r>
          </a:p>
        </p:txBody>
      </p:sp>
    </p:spTree>
    <p:extLst>
      <p:ext uri="{BB962C8B-B14F-4D97-AF65-F5344CB8AC3E}">
        <p14:creationId xmlns:p14="http://schemas.microsoft.com/office/powerpoint/2010/main" val="301587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2D9D083-0301-9446-A3A7-00E831C0C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41" y="0"/>
            <a:ext cx="4557388" cy="298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AC8F7-3F23-A14E-A8AE-591ED56B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Jetbrains</a:t>
            </a:r>
            <a:r>
              <a:rPr lang="en-GB" dirty="0"/>
              <a:t> PyCharm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4ABA1-2FEE-A942-8FE5-C638F9D4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9A7F6-0D27-9443-8647-A29AB26E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7D3DA-E379-6845-B17D-2356E63D48C9}"/>
              </a:ext>
            </a:extLst>
          </p:cNvPr>
          <p:cNvSpPr txBox="1"/>
          <p:nvPr/>
        </p:nvSpPr>
        <p:spPr>
          <a:xfrm>
            <a:off x="378722" y="4375226"/>
            <a:ext cx="531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Available on education license (free)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B7FF8-FE72-8F44-9108-C33B57EE3373}"/>
              </a:ext>
            </a:extLst>
          </p:cNvPr>
          <p:cNvSpPr/>
          <p:nvPr/>
        </p:nvSpPr>
        <p:spPr>
          <a:xfrm>
            <a:off x="2363595" y="4612179"/>
            <a:ext cx="448289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3"/>
              </a:rPr>
              <a:t>https://www.jetbrains.com/community/education/#students</a:t>
            </a:r>
            <a:endParaRPr lang="en-GB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0472AB-154D-5546-89DF-606778058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5513"/>
            <a:ext cx="3527714" cy="2307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B403F-9FAF-5B41-866B-FEB210BAE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406" y="2642415"/>
            <a:ext cx="2265426" cy="2477148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755D93E9-EF8C-6A46-877A-D87FBA22FD8F}"/>
              </a:ext>
            </a:extLst>
          </p:cNvPr>
          <p:cNvSpPr/>
          <p:nvPr/>
        </p:nvSpPr>
        <p:spPr>
          <a:xfrm rot="17398389">
            <a:off x="3109408" y="680167"/>
            <a:ext cx="1827089" cy="2893917"/>
          </a:xfrm>
          <a:prstGeom prst="arc">
            <a:avLst>
              <a:gd name="adj1" fmla="val 15912330"/>
              <a:gd name="adj2" fmla="val 19417794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36E094E-30D9-1244-95FA-4D787A41DD3C}"/>
              </a:ext>
            </a:extLst>
          </p:cNvPr>
          <p:cNvSpPr/>
          <p:nvPr/>
        </p:nvSpPr>
        <p:spPr>
          <a:xfrm rot="567042">
            <a:off x="6190193" y="1050170"/>
            <a:ext cx="1970722" cy="3934297"/>
          </a:xfrm>
          <a:prstGeom prst="arc">
            <a:avLst>
              <a:gd name="adj1" fmla="val 16944706"/>
              <a:gd name="adj2" fmla="val 2001844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17826A-159A-DF4F-BFBF-0CE50435E7EF}"/>
              </a:ext>
            </a:extLst>
          </p:cNvPr>
          <p:cNvSpPr/>
          <p:nvPr/>
        </p:nvSpPr>
        <p:spPr>
          <a:xfrm>
            <a:off x="7656321" y="1055243"/>
            <a:ext cx="287007" cy="287007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D166D-0256-E146-9944-FA97C6DADE2F}"/>
              </a:ext>
            </a:extLst>
          </p:cNvPr>
          <p:cNvSpPr txBox="1"/>
          <p:nvPr/>
        </p:nvSpPr>
        <p:spPr>
          <a:xfrm>
            <a:off x="1659025" y="14158"/>
            <a:ext cx="171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Click to expand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C6D711-F710-3D4D-B437-09C3E4388340}"/>
              </a:ext>
            </a:extLst>
          </p:cNvPr>
          <p:cNvCxnSpPr>
            <a:cxnSpLocks/>
          </p:cNvCxnSpPr>
          <p:nvPr/>
        </p:nvCxnSpPr>
        <p:spPr>
          <a:xfrm>
            <a:off x="3223879" y="182301"/>
            <a:ext cx="1803417" cy="330878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FE21B8-5575-794D-8B52-5EBD94EB2B96}"/>
              </a:ext>
            </a:extLst>
          </p:cNvPr>
          <p:cNvSpPr txBox="1"/>
          <p:nvPr/>
        </p:nvSpPr>
        <p:spPr>
          <a:xfrm>
            <a:off x="5027296" y="2942682"/>
            <a:ext cx="210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Show hidden files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6262F-EB29-F84D-A6AE-42B7E998FC9B}"/>
              </a:ext>
            </a:extLst>
          </p:cNvPr>
          <p:cNvCxnSpPr>
            <a:cxnSpLocks/>
          </p:cNvCxnSpPr>
          <p:nvPr/>
        </p:nvCxnSpPr>
        <p:spPr>
          <a:xfrm flipV="1">
            <a:off x="6838763" y="2942682"/>
            <a:ext cx="1074356" cy="152507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155FB9-3572-234B-B39F-C50B24FD357F}"/>
              </a:ext>
            </a:extLst>
          </p:cNvPr>
          <p:cNvSpPr txBox="1"/>
          <p:nvPr/>
        </p:nvSpPr>
        <p:spPr>
          <a:xfrm>
            <a:off x="529123" y="1071808"/>
            <a:ext cx="25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(creating a new project)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EA6B7-1304-6149-8EE4-83A6ADE05D4F}"/>
              </a:ext>
            </a:extLst>
          </p:cNvPr>
          <p:cNvSpPr txBox="1"/>
          <p:nvPr/>
        </p:nvSpPr>
        <p:spPr>
          <a:xfrm>
            <a:off x="7875093" y="897894"/>
            <a:ext cx="113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pPr algn="r"/>
            <a:r>
              <a:rPr lang="en-GB" sz="1500" dirty="0">
                <a:solidFill>
                  <a:schemeClr val="accent5">
                    <a:lumMod val="75000"/>
                  </a:schemeClr>
                </a:solidFill>
              </a:rPr>
              <a:t>locating Python Interpreter</a:t>
            </a:r>
          </a:p>
          <a:p>
            <a:pPr algn="r"/>
            <a:r>
              <a:rPr lang="en-GB" sz="900" dirty="0">
                <a:solidFill>
                  <a:schemeClr val="accent5">
                    <a:lumMod val="75000"/>
                  </a:schemeClr>
                </a:solidFill>
              </a:rPr>
              <a:t>(if you need to)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84F497-B61F-2346-A157-1D6CC9640AFE}"/>
              </a:ext>
            </a:extLst>
          </p:cNvPr>
          <p:cNvSpPr txBox="1"/>
          <p:nvPr/>
        </p:nvSpPr>
        <p:spPr>
          <a:xfrm>
            <a:off x="3383681" y="3326716"/>
            <a:ext cx="3527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You have to select a Python 3 Interpreter.</a:t>
            </a:r>
          </a:p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Ask your tutor if you get stuck.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AE3E3A-4206-1A4A-B76A-FF832E7AE74F}"/>
              </a:ext>
            </a:extLst>
          </p:cNvPr>
          <p:cNvSpPr txBox="1"/>
          <p:nvPr/>
        </p:nvSpPr>
        <p:spPr>
          <a:xfrm>
            <a:off x="7160622" y="3881023"/>
            <a:ext cx="16273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pPr algn="ctr"/>
            <a:r>
              <a:rPr lang="en-GB" sz="1350" dirty="0">
                <a:solidFill>
                  <a:schemeClr val="bg1"/>
                </a:solidFill>
              </a:rPr>
              <a:t>The path will be different on a windows machine.</a:t>
            </a:r>
          </a:p>
        </p:txBody>
      </p:sp>
    </p:spTree>
    <p:extLst>
      <p:ext uri="{BB962C8B-B14F-4D97-AF65-F5344CB8AC3E}">
        <p14:creationId xmlns:p14="http://schemas.microsoft.com/office/powerpoint/2010/main" val="128170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EE1D-AC3D-874A-82ED-1B484661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</a:t>
            </a:r>
            <a:r>
              <a:rPr lang="en-GB" dirty="0" err="1"/>
              <a:t>coin_toss.py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A04F8-ABCF-A54F-82EA-C393C121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9F44-A9C0-6344-8254-D6C83285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BCE73-57A2-314E-80B9-E8435258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" y="1812961"/>
            <a:ext cx="5907506" cy="3119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89E42-4F64-FE47-A3CB-13CB449D7210}"/>
              </a:ext>
            </a:extLst>
          </p:cNvPr>
          <p:cNvSpPr txBox="1"/>
          <p:nvPr/>
        </p:nvSpPr>
        <p:spPr>
          <a:xfrm>
            <a:off x="3333701" y="153167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Right-Click on the project root -&gt; New -&gt; Python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7825B-7556-F340-AF19-F8AECF18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133" y="2454442"/>
            <a:ext cx="3018826" cy="1375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1561CC-4877-AA42-91D5-F2BCBAD36D1B}"/>
              </a:ext>
            </a:extLst>
          </p:cNvPr>
          <p:cNvSpPr txBox="1"/>
          <p:nvPr/>
        </p:nvSpPr>
        <p:spPr>
          <a:xfrm>
            <a:off x="6845418" y="3779236"/>
            <a:ext cx="126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Press 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enter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971186C-DEF8-8043-9C57-EBDF5F751960}"/>
              </a:ext>
            </a:extLst>
          </p:cNvPr>
          <p:cNvSpPr/>
          <p:nvPr/>
        </p:nvSpPr>
        <p:spPr>
          <a:xfrm rot="19539157">
            <a:off x="5613108" y="2114055"/>
            <a:ext cx="757238" cy="1091919"/>
          </a:xfrm>
          <a:prstGeom prst="arc">
            <a:avLst>
              <a:gd name="adj1" fmla="val 17046166"/>
              <a:gd name="adj2" fmla="val 37312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D617F4-6CA9-FE4B-9806-C8C5D774722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093156" y="1716336"/>
            <a:ext cx="2240545" cy="681386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6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FE7779-2E07-624F-B8B2-BFEB06CF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272540"/>
            <a:ext cx="6079729" cy="32109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A136E-110D-5E42-A869-9D53875C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Editing and Running your Program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6C973-FCEF-584F-B9A4-39E54B45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75778-D04A-F84D-A2FA-F5D644C7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D6D31-6DEE-6543-A5BB-0BDA078D9EB1}"/>
              </a:ext>
            </a:extLst>
          </p:cNvPr>
          <p:cNvSpPr txBox="1"/>
          <p:nvPr/>
        </p:nvSpPr>
        <p:spPr>
          <a:xfrm>
            <a:off x="2143854" y="2584855"/>
            <a:ext cx="162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350" dirty="0">
                <a:solidFill>
                  <a:schemeClr val="bg1"/>
                </a:solidFill>
              </a:rPr>
              <a:t>Project window to explore your project’s file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4D244-9D37-9343-9C27-525E40236ED1}"/>
              </a:ext>
            </a:extLst>
          </p:cNvPr>
          <p:cNvSpPr txBox="1"/>
          <p:nvPr/>
        </p:nvSpPr>
        <p:spPr>
          <a:xfrm>
            <a:off x="5301831" y="2520218"/>
            <a:ext cx="16273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pPr algn="ctr"/>
            <a:r>
              <a:rPr lang="en-GB" sz="1350" dirty="0">
                <a:solidFill>
                  <a:schemeClr val="bg1"/>
                </a:solidFill>
              </a:rPr>
              <a:t>Editor window to edit your program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84495-C87D-E344-8ACA-AFEA51FD44EA}"/>
              </a:ext>
            </a:extLst>
          </p:cNvPr>
          <p:cNvSpPr txBox="1"/>
          <p:nvPr/>
        </p:nvSpPr>
        <p:spPr>
          <a:xfrm>
            <a:off x="133301" y="2087973"/>
            <a:ext cx="1376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After editing, 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Right-Click on the name of the file -&gt; Run ‘</a:t>
            </a:r>
            <a:r>
              <a:rPr lang="en-GB" sz="1800" dirty="0" err="1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coin_toss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’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1F2912-5AF8-224B-9B9C-A85474D362B2}"/>
              </a:ext>
            </a:extLst>
          </p:cNvPr>
          <p:cNvCxnSpPr>
            <a:cxnSpLocks/>
          </p:cNvCxnSpPr>
          <p:nvPr/>
        </p:nvCxnSpPr>
        <p:spPr>
          <a:xfrm flipV="1">
            <a:off x="1443632" y="2065557"/>
            <a:ext cx="1013460" cy="506193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040A7F2-9CA9-184C-AF46-293AC530D1E3}"/>
              </a:ext>
            </a:extLst>
          </p:cNvPr>
          <p:cNvSpPr txBox="1"/>
          <p:nvPr/>
        </p:nvSpPr>
        <p:spPr>
          <a:xfrm>
            <a:off x="2029968" y="4479437"/>
            <a:ext cx="5488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Here’s the Python console! Or you could access it via 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View -&gt; Tool Windows -&gt; Python Console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BE0114-3C1F-4640-A45B-91C1349C91B1}"/>
              </a:ext>
            </a:extLst>
          </p:cNvPr>
          <p:cNvCxnSpPr>
            <a:cxnSpLocks/>
          </p:cNvCxnSpPr>
          <p:nvPr/>
        </p:nvCxnSpPr>
        <p:spPr>
          <a:xfrm flipH="1" flipV="1">
            <a:off x="2957509" y="3870960"/>
            <a:ext cx="361763" cy="608477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882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E980-2824-5344-8AF1-42B0DB21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trinket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21502-6F92-2F4C-B691-0B68BE15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5670-82E3-4847-8D13-30366609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F4B42D-C804-CD44-A29D-6CFF822065EC}"/>
              </a:ext>
            </a:extLst>
          </p:cNvPr>
          <p:cNvSpPr/>
          <p:nvPr/>
        </p:nvSpPr>
        <p:spPr>
          <a:xfrm>
            <a:off x="1809365" y="518041"/>
            <a:ext cx="14059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2"/>
              </a:rPr>
              <a:t>https://trinket.io</a:t>
            </a:r>
            <a:r>
              <a:rPr lang="en-GB" sz="135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BF08D-8BC9-2144-A17D-1470E8A8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8" y="1409819"/>
            <a:ext cx="3577250" cy="3215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E56539-3401-604B-ADDE-5D90249AD84C}"/>
              </a:ext>
            </a:extLst>
          </p:cNvPr>
          <p:cNvSpPr txBox="1"/>
          <p:nvPr/>
        </p:nvSpPr>
        <p:spPr>
          <a:xfrm>
            <a:off x="1154407" y="1156960"/>
            <a:ext cx="11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Sign up!</a:t>
            </a:r>
          </a:p>
        </p:txBody>
      </p:sp>
    </p:spTree>
    <p:extLst>
      <p:ext uri="{BB962C8B-B14F-4D97-AF65-F5344CB8AC3E}">
        <p14:creationId xmlns:p14="http://schemas.microsoft.com/office/powerpoint/2010/main" val="287802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E980-2824-5344-8AF1-42B0DB21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trinket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21502-6F92-2F4C-B691-0B68BE15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5670-82E3-4847-8D13-30366609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F4B42D-C804-CD44-A29D-6CFF822065EC}"/>
              </a:ext>
            </a:extLst>
          </p:cNvPr>
          <p:cNvSpPr/>
          <p:nvPr/>
        </p:nvSpPr>
        <p:spPr>
          <a:xfrm>
            <a:off x="1809365" y="518041"/>
            <a:ext cx="14059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2"/>
              </a:rPr>
              <a:t>https://trinket.io</a:t>
            </a:r>
            <a:r>
              <a:rPr lang="en-GB" sz="135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BF08D-8BC9-2144-A17D-1470E8A8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8" y="1409819"/>
            <a:ext cx="3577250" cy="3215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E56539-3401-604B-ADDE-5D90249AD84C}"/>
              </a:ext>
            </a:extLst>
          </p:cNvPr>
          <p:cNvSpPr txBox="1"/>
          <p:nvPr/>
        </p:nvSpPr>
        <p:spPr>
          <a:xfrm>
            <a:off x="1154407" y="1156960"/>
            <a:ext cx="11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Sign up!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407D7-EA44-E84D-9E82-EFC995D81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718" y="579120"/>
            <a:ext cx="3356851" cy="3017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D3A44D-7BDC-DC43-880F-CD2BD5082D8D}"/>
              </a:ext>
            </a:extLst>
          </p:cNvPr>
          <p:cNvSpPr txBox="1"/>
          <p:nvPr/>
        </p:nvSpPr>
        <p:spPr>
          <a:xfrm>
            <a:off x="7175789" y="520631"/>
            <a:ext cx="105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select Python3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9C308F-096B-2643-9984-1F80D8EF71DF}"/>
              </a:ext>
            </a:extLst>
          </p:cNvPr>
          <p:cNvCxnSpPr>
            <a:cxnSpLocks/>
          </p:cNvCxnSpPr>
          <p:nvPr/>
        </p:nvCxnSpPr>
        <p:spPr>
          <a:xfrm flipH="1">
            <a:off x="6713221" y="880888"/>
            <a:ext cx="462568" cy="449196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24BA853B-97E1-1549-8AF3-CBA2D4006A70}"/>
              </a:ext>
            </a:extLst>
          </p:cNvPr>
          <p:cNvSpPr/>
          <p:nvPr/>
        </p:nvSpPr>
        <p:spPr>
          <a:xfrm rot="17398389">
            <a:off x="3190081" y="352362"/>
            <a:ext cx="1827089" cy="2893917"/>
          </a:xfrm>
          <a:prstGeom prst="arc">
            <a:avLst>
              <a:gd name="adj1" fmla="val 15912330"/>
              <a:gd name="adj2" fmla="val 19417794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C6493-538B-C443-B9A8-895D3C5E100C}"/>
              </a:ext>
            </a:extLst>
          </p:cNvPr>
          <p:cNvSpPr txBox="1"/>
          <p:nvPr/>
        </p:nvSpPr>
        <p:spPr>
          <a:xfrm>
            <a:off x="2813416" y="1020833"/>
            <a:ext cx="11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20903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E980-2824-5344-8AF1-42B0DB21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trinket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21502-6F92-2F4C-B691-0B68BE15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5670-82E3-4847-8D13-30366609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F4B42D-C804-CD44-A29D-6CFF822065EC}"/>
              </a:ext>
            </a:extLst>
          </p:cNvPr>
          <p:cNvSpPr/>
          <p:nvPr/>
        </p:nvSpPr>
        <p:spPr>
          <a:xfrm>
            <a:off x="1809365" y="518041"/>
            <a:ext cx="14059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2"/>
              </a:rPr>
              <a:t>https://trinket.io</a:t>
            </a:r>
            <a:r>
              <a:rPr lang="en-GB" sz="135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BF08D-8BC9-2144-A17D-1470E8A8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8" y="1409819"/>
            <a:ext cx="3577250" cy="3215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E56539-3401-604B-ADDE-5D90249AD84C}"/>
              </a:ext>
            </a:extLst>
          </p:cNvPr>
          <p:cNvSpPr txBox="1"/>
          <p:nvPr/>
        </p:nvSpPr>
        <p:spPr>
          <a:xfrm>
            <a:off x="1154407" y="1156960"/>
            <a:ext cx="11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Sign up!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407D7-EA44-E84D-9E82-EFC995D81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718" y="579120"/>
            <a:ext cx="3356851" cy="3017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D3A44D-7BDC-DC43-880F-CD2BD5082D8D}"/>
              </a:ext>
            </a:extLst>
          </p:cNvPr>
          <p:cNvSpPr txBox="1"/>
          <p:nvPr/>
        </p:nvSpPr>
        <p:spPr>
          <a:xfrm>
            <a:off x="7175789" y="520631"/>
            <a:ext cx="105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select Python3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9C308F-096B-2643-9984-1F80D8EF71DF}"/>
              </a:ext>
            </a:extLst>
          </p:cNvPr>
          <p:cNvCxnSpPr>
            <a:cxnSpLocks/>
          </p:cNvCxnSpPr>
          <p:nvPr/>
        </p:nvCxnSpPr>
        <p:spPr>
          <a:xfrm flipH="1">
            <a:off x="6713221" y="880888"/>
            <a:ext cx="462568" cy="449196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AD251A7-BE5D-0B44-B447-8989CDB69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945" y="2046208"/>
            <a:ext cx="4085687" cy="2895600"/>
          </a:xfrm>
          <a:prstGeom prst="rect">
            <a:avLst/>
          </a:prstGeom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id="{24BA853B-97E1-1549-8AF3-CBA2D4006A70}"/>
              </a:ext>
            </a:extLst>
          </p:cNvPr>
          <p:cNvSpPr/>
          <p:nvPr/>
        </p:nvSpPr>
        <p:spPr>
          <a:xfrm rot="17398389">
            <a:off x="3190081" y="352362"/>
            <a:ext cx="1827089" cy="2893917"/>
          </a:xfrm>
          <a:prstGeom prst="arc">
            <a:avLst>
              <a:gd name="adj1" fmla="val 15912330"/>
              <a:gd name="adj2" fmla="val 19417794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C6493-538B-C443-B9A8-895D3C5E100C}"/>
              </a:ext>
            </a:extLst>
          </p:cNvPr>
          <p:cNvSpPr txBox="1"/>
          <p:nvPr/>
        </p:nvSpPr>
        <p:spPr>
          <a:xfrm>
            <a:off x="2813416" y="1020833"/>
            <a:ext cx="11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Log In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E66A2C7A-783C-A84B-82ED-FF2061D2B5BA}"/>
              </a:ext>
            </a:extLst>
          </p:cNvPr>
          <p:cNvSpPr/>
          <p:nvPr/>
        </p:nvSpPr>
        <p:spPr>
          <a:xfrm rot="477012">
            <a:off x="6263085" y="1219802"/>
            <a:ext cx="1443339" cy="2176839"/>
          </a:xfrm>
          <a:prstGeom prst="arc">
            <a:avLst>
              <a:gd name="adj1" fmla="val 15998269"/>
              <a:gd name="adj2" fmla="val 20293104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12520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E980-2824-5344-8AF1-42B0DB21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trinket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21502-6F92-2F4C-B691-0B68BE15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5670-82E3-4847-8D13-30366609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F4B42D-C804-CD44-A29D-6CFF822065EC}"/>
              </a:ext>
            </a:extLst>
          </p:cNvPr>
          <p:cNvSpPr/>
          <p:nvPr/>
        </p:nvSpPr>
        <p:spPr>
          <a:xfrm>
            <a:off x="1809365" y="518041"/>
            <a:ext cx="14059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>
                <a:hlinkClick r:id="rId2"/>
              </a:rPr>
              <a:t>https://trinket.io</a:t>
            </a:r>
            <a:r>
              <a:rPr lang="en-GB" sz="135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9DC60-AD9B-5648-BA8E-2CEE7371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04" y="2357066"/>
            <a:ext cx="1292621" cy="518187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251A7-BE5D-0B44-B447-8989CDB69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689" y="722376"/>
            <a:ext cx="5360112" cy="379880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23FCD4-5D38-AC47-A2F4-164567A7A17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848625" y="2616160"/>
            <a:ext cx="1344799" cy="1871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53A344-292A-414B-8D83-61C84717A2B3}"/>
              </a:ext>
            </a:extLst>
          </p:cNvPr>
          <p:cNvCxnSpPr>
            <a:cxnSpLocks/>
          </p:cNvCxnSpPr>
          <p:nvPr/>
        </p:nvCxnSpPr>
        <p:spPr>
          <a:xfrm flipH="1">
            <a:off x="3898051" y="1695585"/>
            <a:ext cx="951048" cy="749483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859165-2B13-1745-A93A-93CA8EDA0CFD}"/>
              </a:ext>
            </a:extLst>
          </p:cNvPr>
          <p:cNvSpPr txBox="1"/>
          <p:nvPr/>
        </p:nvSpPr>
        <p:spPr>
          <a:xfrm>
            <a:off x="4340651" y="3579254"/>
            <a:ext cx="800543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350" dirty="0">
                <a:solidFill>
                  <a:schemeClr val="accent5">
                    <a:lumMod val="75000"/>
                  </a:schemeClr>
                </a:solidFill>
              </a:rPr>
              <a:t>editing window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4FDC38-5C3C-414D-8706-488E2B001C82}"/>
              </a:ext>
            </a:extLst>
          </p:cNvPr>
          <p:cNvCxnSpPr>
            <a:cxnSpLocks/>
          </p:cNvCxnSpPr>
          <p:nvPr/>
        </p:nvCxnSpPr>
        <p:spPr>
          <a:xfrm flipH="1">
            <a:off x="5728309" y="2389657"/>
            <a:ext cx="309926" cy="234518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9549F1-8182-8944-B7B5-151060C8859F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4572000" y="2499738"/>
            <a:ext cx="777733" cy="911757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275D7E7-EFC0-CA40-8F5F-0D73108CBC0E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2118172" y="2845878"/>
            <a:ext cx="0" cy="561514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0B5FFA8-D517-D04C-9719-79DA78EE44C8}"/>
              </a:ext>
            </a:extLst>
          </p:cNvPr>
          <p:cNvSpPr/>
          <p:nvPr/>
        </p:nvSpPr>
        <p:spPr>
          <a:xfrm>
            <a:off x="1744462" y="2588507"/>
            <a:ext cx="747419" cy="257371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B0F71-2942-5044-9CF8-552E376DA095}"/>
              </a:ext>
            </a:extLst>
          </p:cNvPr>
          <p:cNvSpPr txBox="1"/>
          <p:nvPr/>
        </p:nvSpPr>
        <p:spPr>
          <a:xfrm>
            <a:off x="107529" y="3368355"/>
            <a:ext cx="2837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put this in main so that your program runs (or put your code directly in main)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87FD1E-144C-FF4F-B74C-7B39D096D1FD}"/>
              </a:ext>
            </a:extLst>
          </p:cNvPr>
          <p:cNvSpPr txBox="1"/>
          <p:nvPr/>
        </p:nvSpPr>
        <p:spPr>
          <a:xfrm>
            <a:off x="956241" y="4545407"/>
            <a:ext cx="333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2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change the file name when you save it to your portfolio if you just write your code in main!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60D550-DC1B-174E-96C2-3AA85E17E0E6}"/>
              </a:ext>
            </a:extLst>
          </p:cNvPr>
          <p:cNvCxnSpPr>
            <a:cxnSpLocks/>
          </p:cNvCxnSpPr>
          <p:nvPr/>
        </p:nvCxnSpPr>
        <p:spPr>
          <a:xfrm flipH="1" flipV="1">
            <a:off x="1271016" y="4288536"/>
            <a:ext cx="185740" cy="256871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B4D19D-F4CA-474E-BB3F-91E0479712FD}"/>
              </a:ext>
            </a:extLst>
          </p:cNvPr>
          <p:cNvSpPr txBox="1"/>
          <p:nvPr/>
        </p:nvSpPr>
        <p:spPr>
          <a:xfrm>
            <a:off x="4817961" y="1521901"/>
            <a:ext cx="2057400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350" dirty="0">
                <a:solidFill>
                  <a:schemeClr val="accent5">
                    <a:lumMod val="75000"/>
                  </a:schemeClr>
                </a:solidFill>
              </a:rPr>
              <a:t>menu includes option to download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821626-2F42-D14D-8CC7-8EDE217A55C5}"/>
              </a:ext>
            </a:extLst>
          </p:cNvPr>
          <p:cNvSpPr txBox="1"/>
          <p:nvPr/>
        </p:nvSpPr>
        <p:spPr>
          <a:xfrm>
            <a:off x="5993607" y="2234067"/>
            <a:ext cx="933138" cy="30008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350" dirty="0">
                <a:solidFill>
                  <a:schemeClr val="accent5">
                    <a:lumMod val="75000"/>
                  </a:schemeClr>
                </a:solidFill>
              </a:rPr>
              <a:t>new 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F0A837-3119-FF4C-B763-166D939459EF}"/>
              </a:ext>
            </a:extLst>
          </p:cNvPr>
          <p:cNvSpPr txBox="1"/>
          <p:nvPr/>
        </p:nvSpPr>
        <p:spPr>
          <a:xfrm>
            <a:off x="5349733" y="3261454"/>
            <a:ext cx="1110443" cy="30008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350" dirty="0">
                <a:solidFill>
                  <a:schemeClr val="accent5">
                    <a:lumMod val="75000"/>
                  </a:schemeClr>
                </a:solidFill>
              </a:rPr>
              <a:t>run program</a:t>
            </a:r>
          </a:p>
        </p:txBody>
      </p:sp>
    </p:spTree>
    <p:extLst>
      <p:ext uri="{BB962C8B-B14F-4D97-AF65-F5344CB8AC3E}">
        <p14:creationId xmlns:p14="http://schemas.microsoft.com/office/powerpoint/2010/main" val="8937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1C02-725E-4F4F-9EC7-255C2652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should now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5E5B-F5A1-AD43-8CCF-5A3F4F99F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little bit more about Python</a:t>
            </a:r>
          </a:p>
          <a:p>
            <a:endParaRPr lang="en-GB" dirty="0"/>
          </a:p>
          <a:p>
            <a:r>
              <a:rPr lang="en-GB" dirty="0"/>
              <a:t>What an editor is/does</a:t>
            </a:r>
          </a:p>
          <a:p>
            <a:endParaRPr lang="en-GB" dirty="0"/>
          </a:p>
          <a:p>
            <a:r>
              <a:rPr lang="en-GB" dirty="0"/>
              <a:t>Roughly how to start using one</a:t>
            </a:r>
          </a:p>
          <a:p>
            <a:endParaRPr lang="en-GB" dirty="0"/>
          </a:p>
          <a:p>
            <a:r>
              <a:rPr lang="en-GB" dirty="0"/>
              <a:t>…and how to get 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658D3-DEC3-4D41-8EC2-15DD9281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850E0-3218-4041-AEDF-1F0C5A34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873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236B-C5D6-6349-A4AA-FD6B6262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394C1-9E55-EA44-B08C-11015EA74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09BC8-D95C-7240-A14B-5A952E22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9342B-937D-7540-83EC-F31C864F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68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9543-12E7-DE45-A55E-5BAF1751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going to cover…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DD354-6146-F244-82E9-6CA6757A1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A quick note on installing Python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 IDLE shell and editing windows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Jetbrains</a:t>
            </a:r>
            <a:r>
              <a:rPr lang="en-GB" dirty="0"/>
              <a:t> PyCharm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An online editor (trinket)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207FE-C988-5D4A-8CDF-4F72C360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11AF6-2938-3748-BE02-9C47CFD3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50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EF33-63A8-4043-BDAD-181A8CB9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2B8EB-BC71-0042-ABDF-2BD8DECD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Download </a:t>
            </a:r>
            <a:r>
              <a:rPr lang="en-GB" dirty="0"/>
              <a:t>Python from</a:t>
            </a:r>
          </a:p>
          <a:p>
            <a:pPr lvl="1"/>
            <a:r>
              <a:rPr lang="en-GB" dirty="0">
                <a:hlinkClick r:id="rId2"/>
              </a:rPr>
              <a:t>https://www.python.org/downloads/</a:t>
            </a:r>
            <a:endParaRPr lang="en-GB" dirty="0"/>
          </a:p>
          <a:p>
            <a:pPr lvl="1"/>
            <a:r>
              <a:rPr lang="en-GB" dirty="0"/>
              <a:t>This is the Python interpreter</a:t>
            </a:r>
          </a:p>
          <a:p>
            <a:endParaRPr lang="en-GB" dirty="0"/>
          </a:p>
          <a:p>
            <a:r>
              <a:rPr lang="en-GB" dirty="0"/>
              <a:t>Editors are what you write Python instructions with</a:t>
            </a:r>
          </a:p>
          <a:p>
            <a:pPr lvl="1"/>
            <a:r>
              <a:rPr lang="en-GB" dirty="0"/>
              <a:t>So that they can be interpreted by the Python interpreter</a:t>
            </a:r>
          </a:p>
          <a:p>
            <a:pPr lvl="1"/>
            <a:r>
              <a:rPr lang="en-GB" dirty="0"/>
              <a:t>This happens when you run your program</a:t>
            </a:r>
          </a:p>
          <a:p>
            <a:endParaRPr lang="en-GB" dirty="0"/>
          </a:p>
          <a:p>
            <a:r>
              <a:rPr lang="en-GB" dirty="0"/>
              <a:t>Editors usually provide utilities to make your life easier</a:t>
            </a:r>
          </a:p>
          <a:p>
            <a:pPr lvl="1"/>
            <a:r>
              <a:rPr lang="en-GB" dirty="0"/>
              <a:t>Integration with other developer tools</a:t>
            </a:r>
          </a:p>
          <a:p>
            <a:pPr lvl="1"/>
            <a:r>
              <a:rPr lang="en-GB" dirty="0"/>
              <a:t>Colour coding</a:t>
            </a:r>
          </a:p>
          <a:p>
            <a:pPr lvl="1"/>
            <a:r>
              <a:rPr lang="en-GB" dirty="0" err="1"/>
              <a:t>Intellisense</a:t>
            </a:r>
            <a:r>
              <a:rPr lang="en-GB" dirty="0"/>
              <a:t>, debugging functionality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B32DE3-915C-754E-9950-54ED8859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91EC6-F06D-7943-9FE5-9D7FD6B4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0FD37-952B-9E48-B47A-017BC6B4D696}"/>
              </a:ext>
            </a:extLst>
          </p:cNvPr>
          <p:cNvSpPr txBox="1"/>
          <p:nvPr/>
        </p:nvSpPr>
        <p:spPr>
          <a:xfrm>
            <a:off x="3186650" y="885163"/>
            <a:ext cx="370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Python will run on a number of different platforms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D3ECE-E14F-A44D-93F5-8732F5BA700D}"/>
              </a:ext>
            </a:extLst>
          </p:cNvPr>
          <p:cNvSpPr txBox="1"/>
          <p:nvPr/>
        </p:nvSpPr>
        <p:spPr>
          <a:xfrm>
            <a:off x="5172721" y="1596063"/>
            <a:ext cx="391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Necessary for your code to be executed (otherwise they are just text files)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2B40A-623F-6646-9744-E4FC20E07EA4}"/>
              </a:ext>
            </a:extLst>
          </p:cNvPr>
          <p:cNvSpPr txBox="1"/>
          <p:nvPr/>
        </p:nvSpPr>
        <p:spPr>
          <a:xfrm>
            <a:off x="6008916" y="2385775"/>
            <a:ext cx="243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(text files)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21753-48DD-8C44-A7E6-1E2D610AB456}"/>
              </a:ext>
            </a:extLst>
          </p:cNvPr>
          <p:cNvSpPr txBox="1"/>
          <p:nvPr/>
        </p:nvSpPr>
        <p:spPr>
          <a:xfrm>
            <a:off x="5265535" y="3744030"/>
            <a:ext cx="26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Not all editors are equal!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84610-7FAF-DC4A-85CA-E97C3BC2A60A}"/>
              </a:ext>
            </a:extLst>
          </p:cNvPr>
          <p:cNvSpPr txBox="1"/>
          <p:nvPr/>
        </p:nvSpPr>
        <p:spPr>
          <a:xfrm>
            <a:off x="5037794" y="4315322"/>
            <a:ext cx="26757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Find one that suits you… </a:t>
            </a:r>
            <a:r>
              <a:rPr lang="en-GB" sz="1350" dirty="0">
                <a:solidFill>
                  <a:schemeClr val="accent5">
                    <a:lumMod val="75000"/>
                  </a:schemeClr>
                </a:solidFill>
              </a:rPr>
              <a:t>(or at least your current purposes)</a:t>
            </a:r>
          </a:p>
        </p:txBody>
      </p:sp>
    </p:spTree>
    <p:extLst>
      <p:ext uri="{BB962C8B-B14F-4D97-AF65-F5344CB8AC3E}">
        <p14:creationId xmlns:p14="http://schemas.microsoft.com/office/powerpoint/2010/main" val="346235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CE5E7BA-571D-B24E-BF7A-0844F79C68C9}"/>
              </a:ext>
            </a:extLst>
          </p:cNvPr>
          <p:cNvGrpSpPr/>
          <p:nvPr/>
        </p:nvGrpSpPr>
        <p:grpSpPr>
          <a:xfrm>
            <a:off x="1414845" y="588624"/>
            <a:ext cx="5486400" cy="2917261"/>
            <a:chOff x="2815156" y="784831"/>
            <a:chExt cx="7315200" cy="38896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E57C82-638E-2A4C-8AB4-A0D3C2561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5156" y="784831"/>
              <a:ext cx="7315200" cy="38896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FF5C6F-486B-9543-80D0-35DB219A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376" y="1858473"/>
              <a:ext cx="5695769" cy="125271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BA90BE-2C13-F741-AA94-32B11BE25CCC}"/>
                </a:ext>
              </a:extLst>
            </p:cNvPr>
            <p:cNvSpPr/>
            <p:nvPr/>
          </p:nvSpPr>
          <p:spPr>
            <a:xfrm>
              <a:off x="3657600" y="1830593"/>
              <a:ext cx="5742878" cy="18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8F5A4B2-1309-0F49-8222-6A1F209E7234}"/>
              </a:ext>
            </a:extLst>
          </p:cNvPr>
          <p:cNvSpPr txBox="1"/>
          <p:nvPr/>
        </p:nvSpPr>
        <p:spPr>
          <a:xfrm>
            <a:off x="6186123" y="4225566"/>
            <a:ext cx="1529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Current location of the cursor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5F56D8-02A2-2C42-A3E1-64248DF2D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100" y="1726568"/>
            <a:ext cx="5486400" cy="290333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56EB23-4A9D-1B42-92FB-A8C0528E62F6}"/>
              </a:ext>
            </a:extLst>
          </p:cNvPr>
          <p:cNvCxnSpPr>
            <a:cxnSpLocks/>
          </p:cNvCxnSpPr>
          <p:nvPr/>
        </p:nvCxnSpPr>
        <p:spPr>
          <a:xfrm flipV="1">
            <a:off x="6871900" y="4155621"/>
            <a:ext cx="29346" cy="126832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FB6B3C-040F-1C41-A80A-CD320ADC0F58}"/>
              </a:ext>
            </a:extLst>
          </p:cNvPr>
          <p:cNvCxnSpPr>
            <a:cxnSpLocks/>
          </p:cNvCxnSpPr>
          <p:nvPr/>
        </p:nvCxnSpPr>
        <p:spPr>
          <a:xfrm flipV="1">
            <a:off x="1325197" y="1339703"/>
            <a:ext cx="875743" cy="252596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380D6D2-E052-964B-8A94-6B7B6952F47A}"/>
              </a:ext>
            </a:extLst>
          </p:cNvPr>
          <p:cNvSpPr txBox="1"/>
          <p:nvPr/>
        </p:nvSpPr>
        <p:spPr>
          <a:xfrm>
            <a:off x="250339" y="1384086"/>
            <a:ext cx="1529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The ”help” command can be very useful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A1A07F-143D-0641-8CD7-67C8868E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EFC2A-7E3E-4D41-9FEF-7A5A3A99A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A0B46-0647-AD41-8BE4-C5118C312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D73FC42-8929-E040-8911-4D97F864798F}"/>
              </a:ext>
            </a:extLst>
          </p:cNvPr>
          <p:cNvSpPr/>
          <p:nvPr/>
        </p:nvSpPr>
        <p:spPr>
          <a:xfrm>
            <a:off x="6178636" y="1396100"/>
            <a:ext cx="757238" cy="1091919"/>
          </a:xfrm>
          <a:prstGeom prst="arc">
            <a:avLst>
              <a:gd name="adj1" fmla="val 15912330"/>
              <a:gd name="adj2" fmla="val 37312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BF6B61-F966-434E-87D2-06B1B1A0C67D}"/>
              </a:ext>
            </a:extLst>
          </p:cNvPr>
          <p:cNvSpPr txBox="1"/>
          <p:nvPr/>
        </p:nvSpPr>
        <p:spPr>
          <a:xfrm>
            <a:off x="6871900" y="1441270"/>
            <a:ext cx="202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File -&gt; New File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0B1128-95CB-AB49-A0FE-A2B3E0EDD43F}"/>
              </a:ext>
            </a:extLst>
          </p:cNvPr>
          <p:cNvSpPr txBox="1"/>
          <p:nvPr/>
        </p:nvSpPr>
        <p:spPr>
          <a:xfrm>
            <a:off x="4410463" y="37598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Python 3!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16D412-9187-C141-9EFF-BF86D55CF23F}"/>
              </a:ext>
            </a:extLst>
          </p:cNvPr>
          <p:cNvCxnSpPr>
            <a:cxnSpLocks/>
          </p:cNvCxnSpPr>
          <p:nvPr/>
        </p:nvCxnSpPr>
        <p:spPr>
          <a:xfrm flipH="1">
            <a:off x="4260536" y="607338"/>
            <a:ext cx="210206" cy="287422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DA48E7-561F-6E4A-A3C6-D3B33626175C}"/>
              </a:ext>
            </a:extLst>
          </p:cNvPr>
          <p:cNvSpPr txBox="1"/>
          <p:nvPr/>
        </p:nvSpPr>
        <p:spPr>
          <a:xfrm>
            <a:off x="2779022" y="2228948"/>
            <a:ext cx="4326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highlight>
                  <a:srgbClr val="FFFF00"/>
                </a:highlight>
              </a:rPr>
              <a:t>Your code goes here!</a:t>
            </a:r>
          </a:p>
          <a:p>
            <a:endParaRPr lang="en-GB" sz="1800" dirty="0"/>
          </a:p>
          <a:p>
            <a:r>
              <a:rPr lang="en-GB" sz="1800" dirty="0">
                <a:highlight>
                  <a:srgbClr val="FFFF00"/>
                </a:highlight>
              </a:rPr>
              <a:t>Save the file before running it –</a:t>
            </a:r>
          </a:p>
          <a:p>
            <a:r>
              <a:rPr lang="en-GB" sz="1800" dirty="0">
                <a:highlight>
                  <a:srgbClr val="FFFF00"/>
                </a:highlight>
              </a:rPr>
              <a:t>the .</a:t>
            </a:r>
            <a:r>
              <a:rPr lang="en-GB" sz="1800" dirty="0" err="1">
                <a:highlight>
                  <a:srgbClr val="FFFF00"/>
                </a:highlight>
              </a:rPr>
              <a:t>py</a:t>
            </a:r>
            <a:r>
              <a:rPr lang="en-GB" sz="1800" dirty="0">
                <a:highlight>
                  <a:srgbClr val="FFFF00"/>
                </a:highlight>
              </a:rPr>
              <a:t> extension will be automatically added when you name 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344226-211F-404F-B8AC-05234BE1D6F0}"/>
              </a:ext>
            </a:extLst>
          </p:cNvPr>
          <p:cNvSpPr txBox="1"/>
          <p:nvPr/>
        </p:nvSpPr>
        <p:spPr>
          <a:xfrm>
            <a:off x="378722" y="4375226"/>
            <a:ext cx="531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IDLE comes bundled with your Python installation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D378AB-90AA-B44B-B59F-B83116BEEC68}"/>
              </a:ext>
            </a:extLst>
          </p:cNvPr>
          <p:cNvSpPr txBox="1"/>
          <p:nvPr/>
        </p:nvSpPr>
        <p:spPr>
          <a:xfrm>
            <a:off x="2055868" y="1355864"/>
            <a:ext cx="432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highlight>
                  <a:srgbClr val="FFFF00"/>
                </a:highlight>
              </a:rPr>
              <a:t>Run your program and your output will appear here!</a:t>
            </a:r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1833E430-D1B5-E24B-90C9-181455891826}"/>
              </a:ext>
            </a:extLst>
          </p:cNvPr>
          <p:cNvSpPr/>
          <p:nvPr/>
        </p:nvSpPr>
        <p:spPr>
          <a:xfrm>
            <a:off x="4644736" y="916001"/>
            <a:ext cx="1693133" cy="27983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1</a:t>
            </a:r>
            <a:r>
              <a:rPr lang="en-GB" sz="1350" baseline="30000" dirty="0"/>
              <a:t>st</a:t>
            </a:r>
            <a:r>
              <a:rPr lang="en-GB" sz="1350" dirty="0"/>
              <a:t> Window (shell)</a:t>
            </a:r>
          </a:p>
        </p:txBody>
      </p:sp>
      <p:sp>
        <p:nvSpPr>
          <p:cNvPr id="23" name="Octagon 22">
            <a:extLst>
              <a:ext uri="{FF2B5EF4-FFF2-40B4-BE49-F238E27FC236}">
                <a16:creationId xmlns:a16="http://schemas.microsoft.com/office/drawing/2014/main" id="{0A689349-6162-D946-A1A9-B7E3FB7909A9}"/>
              </a:ext>
            </a:extLst>
          </p:cNvPr>
          <p:cNvSpPr/>
          <p:nvPr/>
        </p:nvSpPr>
        <p:spPr>
          <a:xfrm>
            <a:off x="5440681" y="2066027"/>
            <a:ext cx="1762540" cy="27983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2</a:t>
            </a:r>
            <a:r>
              <a:rPr lang="en-GB" sz="1350" baseline="30000" dirty="0"/>
              <a:t>nd</a:t>
            </a:r>
            <a:r>
              <a:rPr lang="en-GB" sz="1350" dirty="0"/>
              <a:t> Window (editing)</a:t>
            </a:r>
          </a:p>
        </p:txBody>
      </p:sp>
    </p:spTree>
    <p:extLst>
      <p:ext uri="{BB962C8B-B14F-4D97-AF65-F5344CB8AC3E}">
        <p14:creationId xmlns:p14="http://schemas.microsoft.com/office/powerpoint/2010/main" val="179600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9411-29D8-0945-BEC4-EC35AA32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coin_toss.py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A12B-29F5-174A-B110-20E0DD0D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987AC-DB8E-0E48-8374-21890CD2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1FF21-5796-A34C-AD4E-3C2803FD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74"/>
            <a:ext cx="2956616" cy="2501752"/>
          </a:xfrm>
          <a:prstGeom prst="rect">
            <a:avLst/>
          </a:prstGeom>
        </p:spPr>
      </p:pic>
      <p:sp>
        <p:nvSpPr>
          <p:cNvPr id="32" name="Octagon 31">
            <a:extLst>
              <a:ext uri="{FF2B5EF4-FFF2-40B4-BE49-F238E27FC236}">
                <a16:creationId xmlns:a16="http://schemas.microsoft.com/office/drawing/2014/main" id="{8A1F07E8-EAED-794A-835C-20B9B02452A7}"/>
              </a:ext>
            </a:extLst>
          </p:cNvPr>
          <p:cNvSpPr/>
          <p:nvPr/>
        </p:nvSpPr>
        <p:spPr>
          <a:xfrm>
            <a:off x="1761517" y="1463807"/>
            <a:ext cx="1156652" cy="18970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2</a:t>
            </a:r>
            <a:r>
              <a:rPr lang="en-GB" sz="750" baseline="30000" dirty="0"/>
              <a:t>nd</a:t>
            </a:r>
            <a:r>
              <a:rPr lang="en-GB" sz="750" dirty="0"/>
              <a:t> Window (editing)</a:t>
            </a:r>
          </a:p>
        </p:txBody>
      </p:sp>
    </p:spTree>
    <p:extLst>
      <p:ext uri="{BB962C8B-B14F-4D97-AF65-F5344CB8AC3E}">
        <p14:creationId xmlns:p14="http://schemas.microsoft.com/office/powerpoint/2010/main" val="3349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9411-29D8-0945-BEC4-EC35AA32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coin_toss.py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A12B-29F5-174A-B110-20E0DD0D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987AC-DB8E-0E48-8374-21890CD2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1FF21-5796-A34C-AD4E-3C2803FD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74"/>
            <a:ext cx="2956616" cy="2501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359A4-4264-1F42-A95E-77D93824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92" y="102394"/>
            <a:ext cx="2374162" cy="20175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903BA6-4FA7-A240-9A21-4C9BB98457F4}"/>
              </a:ext>
            </a:extLst>
          </p:cNvPr>
          <p:cNvSpPr txBox="1"/>
          <p:nvPr/>
        </p:nvSpPr>
        <p:spPr>
          <a:xfrm>
            <a:off x="2546668" y="1044112"/>
            <a:ext cx="115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Run (F5)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5BEDC71-A902-D042-AEA3-411C5445678F}"/>
              </a:ext>
            </a:extLst>
          </p:cNvPr>
          <p:cNvSpPr/>
          <p:nvPr/>
        </p:nvSpPr>
        <p:spPr>
          <a:xfrm rot="17398389">
            <a:off x="2916883" y="352979"/>
            <a:ext cx="1827089" cy="2893917"/>
          </a:xfrm>
          <a:prstGeom prst="arc">
            <a:avLst>
              <a:gd name="adj1" fmla="val 15912330"/>
              <a:gd name="adj2" fmla="val 19417794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Octagon 31">
            <a:extLst>
              <a:ext uri="{FF2B5EF4-FFF2-40B4-BE49-F238E27FC236}">
                <a16:creationId xmlns:a16="http://schemas.microsoft.com/office/drawing/2014/main" id="{8A1F07E8-EAED-794A-835C-20B9B02452A7}"/>
              </a:ext>
            </a:extLst>
          </p:cNvPr>
          <p:cNvSpPr/>
          <p:nvPr/>
        </p:nvSpPr>
        <p:spPr>
          <a:xfrm>
            <a:off x="1761517" y="1463807"/>
            <a:ext cx="1156652" cy="18970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2</a:t>
            </a:r>
            <a:r>
              <a:rPr lang="en-GB" sz="750" baseline="30000" dirty="0"/>
              <a:t>nd</a:t>
            </a:r>
            <a:r>
              <a:rPr lang="en-GB" sz="750" dirty="0"/>
              <a:t> Window (editing)</a:t>
            </a:r>
          </a:p>
        </p:txBody>
      </p:sp>
    </p:spTree>
    <p:extLst>
      <p:ext uri="{BB962C8B-B14F-4D97-AF65-F5344CB8AC3E}">
        <p14:creationId xmlns:p14="http://schemas.microsoft.com/office/powerpoint/2010/main" val="145532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9411-29D8-0945-BEC4-EC35AA32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coin_toss.py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A12B-29F5-174A-B110-20E0DD0D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987AC-DB8E-0E48-8374-21890CD2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1FF21-5796-A34C-AD4E-3C2803FD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74"/>
            <a:ext cx="2956616" cy="2501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359A4-4264-1F42-A95E-77D93824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92" y="102394"/>
            <a:ext cx="2374162" cy="201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A87EB9-A81E-5A48-B113-04C1AC51C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46" y="668100"/>
            <a:ext cx="2711341" cy="1537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903BA6-4FA7-A240-9A21-4C9BB98457F4}"/>
              </a:ext>
            </a:extLst>
          </p:cNvPr>
          <p:cNvSpPr txBox="1"/>
          <p:nvPr/>
        </p:nvSpPr>
        <p:spPr>
          <a:xfrm>
            <a:off x="2546668" y="1044112"/>
            <a:ext cx="115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Run (F5)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70936-2BC5-2F45-890E-E462007ACF98}"/>
              </a:ext>
            </a:extLst>
          </p:cNvPr>
          <p:cNvSpPr txBox="1"/>
          <p:nvPr/>
        </p:nvSpPr>
        <p:spPr>
          <a:xfrm>
            <a:off x="5815426" y="945254"/>
            <a:ext cx="56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6F1E2-1EFE-5B44-8534-EA24F91B505D}"/>
              </a:ext>
            </a:extLst>
          </p:cNvPr>
          <p:cNvSpPr txBox="1"/>
          <p:nvPr/>
        </p:nvSpPr>
        <p:spPr>
          <a:xfrm>
            <a:off x="4784659" y="2225586"/>
            <a:ext cx="375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Enter 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“</a:t>
            </a:r>
            <a:r>
              <a:rPr lang="en-GB" sz="1800" dirty="0" err="1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coin_toss.py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”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 and file location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5BEDC71-A902-D042-AEA3-411C5445678F}"/>
              </a:ext>
            </a:extLst>
          </p:cNvPr>
          <p:cNvSpPr/>
          <p:nvPr/>
        </p:nvSpPr>
        <p:spPr>
          <a:xfrm rot="17398389">
            <a:off x="2916883" y="352979"/>
            <a:ext cx="1827089" cy="2893917"/>
          </a:xfrm>
          <a:prstGeom prst="arc">
            <a:avLst>
              <a:gd name="adj1" fmla="val 15912330"/>
              <a:gd name="adj2" fmla="val 19417794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DEAF1B9-70E6-0741-AA97-7CA6FFA265FD}"/>
              </a:ext>
            </a:extLst>
          </p:cNvPr>
          <p:cNvSpPr/>
          <p:nvPr/>
        </p:nvSpPr>
        <p:spPr>
          <a:xfrm rot="19248027">
            <a:off x="5693803" y="714849"/>
            <a:ext cx="757238" cy="1091919"/>
          </a:xfrm>
          <a:prstGeom prst="arc">
            <a:avLst>
              <a:gd name="adj1" fmla="val 17046166"/>
              <a:gd name="adj2" fmla="val 37312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Octagon 31">
            <a:extLst>
              <a:ext uri="{FF2B5EF4-FFF2-40B4-BE49-F238E27FC236}">
                <a16:creationId xmlns:a16="http://schemas.microsoft.com/office/drawing/2014/main" id="{8A1F07E8-EAED-794A-835C-20B9B02452A7}"/>
              </a:ext>
            </a:extLst>
          </p:cNvPr>
          <p:cNvSpPr/>
          <p:nvPr/>
        </p:nvSpPr>
        <p:spPr>
          <a:xfrm>
            <a:off x="1761517" y="1463807"/>
            <a:ext cx="1156652" cy="18970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2</a:t>
            </a:r>
            <a:r>
              <a:rPr lang="en-GB" sz="750" baseline="30000" dirty="0"/>
              <a:t>nd</a:t>
            </a:r>
            <a:r>
              <a:rPr lang="en-GB" sz="750" dirty="0"/>
              <a:t> Window (editing)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0CAD06-9491-ED44-BBDD-67EC55991422}"/>
              </a:ext>
            </a:extLst>
          </p:cNvPr>
          <p:cNvCxnSpPr>
            <a:cxnSpLocks/>
          </p:cNvCxnSpPr>
          <p:nvPr/>
        </p:nvCxnSpPr>
        <p:spPr>
          <a:xfrm flipV="1">
            <a:off x="6048447" y="988161"/>
            <a:ext cx="1470102" cy="1237426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61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9411-29D8-0945-BEC4-EC35AA32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coin_toss.py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A12B-29F5-174A-B110-20E0DD0D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987AC-DB8E-0E48-8374-21890CD2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1FF21-5796-A34C-AD4E-3C2803FD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74"/>
            <a:ext cx="2956616" cy="2501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359A4-4264-1F42-A95E-77D93824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92" y="102394"/>
            <a:ext cx="2374162" cy="201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A87EB9-A81E-5A48-B113-04C1AC51C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46" y="668100"/>
            <a:ext cx="2711341" cy="15375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D55F4-97CC-AA46-B5EE-B6D7EBD4ED87}"/>
              </a:ext>
            </a:extLst>
          </p:cNvPr>
          <p:cNvGrpSpPr/>
          <p:nvPr/>
        </p:nvGrpSpPr>
        <p:grpSpPr>
          <a:xfrm>
            <a:off x="2686051" y="2292520"/>
            <a:ext cx="5486400" cy="2917261"/>
            <a:chOff x="3581401" y="3056693"/>
            <a:chExt cx="7315200" cy="38896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A9D6CF-85F0-E045-8CF2-2017B18885C5}"/>
                </a:ext>
              </a:extLst>
            </p:cNvPr>
            <p:cNvGrpSpPr/>
            <p:nvPr/>
          </p:nvGrpSpPr>
          <p:grpSpPr>
            <a:xfrm>
              <a:off x="3581401" y="3056693"/>
              <a:ext cx="7315200" cy="3889681"/>
              <a:chOff x="2815156" y="784831"/>
              <a:chExt cx="7315200" cy="388968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55172C1-8167-6E4B-95FD-8F2329F80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5156" y="784831"/>
                <a:ext cx="7315200" cy="388968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461C824-0776-B143-8410-23B0922A8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6376" y="1858473"/>
                <a:ext cx="5695769" cy="1252718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84113C-9F53-994B-B2B8-5AE0C9465A1D}"/>
                  </a:ext>
                </a:extLst>
              </p:cNvPr>
              <p:cNvSpPr/>
              <p:nvPr/>
            </p:nvSpPr>
            <p:spPr>
              <a:xfrm>
                <a:off x="3657600" y="1830593"/>
                <a:ext cx="5742878" cy="18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5BBCB8-4959-3149-9AD0-2143A2BEE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8285" y="4323276"/>
              <a:ext cx="5981504" cy="77860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03BA6-4FA7-A240-9A21-4C9BB98457F4}"/>
              </a:ext>
            </a:extLst>
          </p:cNvPr>
          <p:cNvSpPr txBox="1"/>
          <p:nvPr/>
        </p:nvSpPr>
        <p:spPr>
          <a:xfrm>
            <a:off x="2546668" y="1044112"/>
            <a:ext cx="115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Run (F5)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70936-2BC5-2F45-890E-E462007ACF98}"/>
              </a:ext>
            </a:extLst>
          </p:cNvPr>
          <p:cNvSpPr txBox="1"/>
          <p:nvPr/>
        </p:nvSpPr>
        <p:spPr>
          <a:xfrm>
            <a:off x="5815426" y="945254"/>
            <a:ext cx="56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6F1E2-1EFE-5B44-8534-EA24F91B505D}"/>
              </a:ext>
            </a:extLst>
          </p:cNvPr>
          <p:cNvSpPr txBox="1"/>
          <p:nvPr/>
        </p:nvSpPr>
        <p:spPr>
          <a:xfrm>
            <a:off x="4784659" y="2225586"/>
            <a:ext cx="375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Enter 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“</a:t>
            </a:r>
            <a:r>
              <a:rPr lang="en-GB" sz="1800" dirty="0" err="1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coin_toss.py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”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 and file location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5BEDC71-A902-D042-AEA3-411C5445678F}"/>
              </a:ext>
            </a:extLst>
          </p:cNvPr>
          <p:cNvSpPr/>
          <p:nvPr/>
        </p:nvSpPr>
        <p:spPr>
          <a:xfrm rot="17398389">
            <a:off x="2916883" y="352979"/>
            <a:ext cx="1827089" cy="2893917"/>
          </a:xfrm>
          <a:prstGeom prst="arc">
            <a:avLst>
              <a:gd name="adj1" fmla="val 15912330"/>
              <a:gd name="adj2" fmla="val 19417794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DEAF1B9-70E6-0741-AA97-7CA6FFA265FD}"/>
              </a:ext>
            </a:extLst>
          </p:cNvPr>
          <p:cNvSpPr/>
          <p:nvPr/>
        </p:nvSpPr>
        <p:spPr>
          <a:xfrm rot="19248027">
            <a:off x="5693803" y="714849"/>
            <a:ext cx="757238" cy="1091919"/>
          </a:xfrm>
          <a:prstGeom prst="arc">
            <a:avLst>
              <a:gd name="adj1" fmla="val 17046166"/>
              <a:gd name="adj2" fmla="val 37312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EA31FAC-932C-C649-A544-AFB392175B70}"/>
              </a:ext>
            </a:extLst>
          </p:cNvPr>
          <p:cNvSpPr/>
          <p:nvPr/>
        </p:nvSpPr>
        <p:spPr>
          <a:xfrm rot="5400000">
            <a:off x="7375528" y="1715213"/>
            <a:ext cx="1061441" cy="1091919"/>
          </a:xfrm>
          <a:prstGeom prst="arc">
            <a:avLst>
              <a:gd name="adj1" fmla="val 16265697"/>
              <a:gd name="adj2" fmla="val 37312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B1C30578-F1CB-6C43-8F4D-B3320CAE3F70}"/>
              </a:ext>
            </a:extLst>
          </p:cNvPr>
          <p:cNvSpPr/>
          <p:nvPr/>
        </p:nvSpPr>
        <p:spPr>
          <a:xfrm rot="9582369">
            <a:off x="2244404" y="2849223"/>
            <a:ext cx="1560618" cy="1283890"/>
          </a:xfrm>
          <a:prstGeom prst="arc">
            <a:avLst>
              <a:gd name="adj1" fmla="val 17752296"/>
              <a:gd name="adj2" fmla="val 37312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877CA-35E3-4740-8926-F3B4E7288E2C}"/>
              </a:ext>
            </a:extLst>
          </p:cNvPr>
          <p:cNvSpPr txBox="1"/>
          <p:nvPr/>
        </p:nvSpPr>
        <p:spPr>
          <a:xfrm>
            <a:off x="84976" y="3730364"/>
            <a:ext cx="2465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Your original file will now have a name – and you can continue to edit 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BDF324-55FF-B14D-A414-2099DA9BBA0A}"/>
              </a:ext>
            </a:extLst>
          </p:cNvPr>
          <p:cNvSpPr txBox="1"/>
          <p:nvPr/>
        </p:nvSpPr>
        <p:spPr>
          <a:xfrm>
            <a:off x="4681235" y="3893362"/>
            <a:ext cx="283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If your program works, you should have output!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B3025-FAE8-0448-9715-6479E4729629}"/>
              </a:ext>
            </a:extLst>
          </p:cNvPr>
          <p:cNvCxnSpPr>
            <a:cxnSpLocks/>
          </p:cNvCxnSpPr>
          <p:nvPr/>
        </p:nvCxnSpPr>
        <p:spPr>
          <a:xfrm flipH="1" flipV="1">
            <a:off x="3500992" y="3642709"/>
            <a:ext cx="1198578" cy="394581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ctagon 30">
            <a:extLst>
              <a:ext uri="{FF2B5EF4-FFF2-40B4-BE49-F238E27FC236}">
                <a16:creationId xmlns:a16="http://schemas.microsoft.com/office/drawing/2014/main" id="{985A759E-E68E-AA48-8383-326DA6135A35}"/>
              </a:ext>
            </a:extLst>
          </p:cNvPr>
          <p:cNvSpPr/>
          <p:nvPr/>
        </p:nvSpPr>
        <p:spPr>
          <a:xfrm>
            <a:off x="5915212" y="2618431"/>
            <a:ext cx="1693133" cy="27983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1</a:t>
            </a:r>
            <a:r>
              <a:rPr lang="en-GB" sz="1350" baseline="30000" dirty="0"/>
              <a:t>st</a:t>
            </a:r>
            <a:r>
              <a:rPr lang="en-GB" sz="1350" dirty="0"/>
              <a:t> Window (shell)</a:t>
            </a:r>
          </a:p>
        </p:txBody>
      </p:sp>
      <p:sp>
        <p:nvSpPr>
          <p:cNvPr id="32" name="Octagon 31">
            <a:extLst>
              <a:ext uri="{FF2B5EF4-FFF2-40B4-BE49-F238E27FC236}">
                <a16:creationId xmlns:a16="http://schemas.microsoft.com/office/drawing/2014/main" id="{8A1F07E8-EAED-794A-835C-20B9B02452A7}"/>
              </a:ext>
            </a:extLst>
          </p:cNvPr>
          <p:cNvSpPr/>
          <p:nvPr/>
        </p:nvSpPr>
        <p:spPr>
          <a:xfrm>
            <a:off x="1761517" y="1463807"/>
            <a:ext cx="1156652" cy="18970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2</a:t>
            </a:r>
            <a:r>
              <a:rPr lang="en-GB" sz="750" baseline="30000" dirty="0"/>
              <a:t>nd</a:t>
            </a:r>
            <a:r>
              <a:rPr lang="en-GB" sz="750" dirty="0"/>
              <a:t> Window (editing)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0CAD06-9491-ED44-BBDD-67EC55991422}"/>
              </a:ext>
            </a:extLst>
          </p:cNvPr>
          <p:cNvCxnSpPr>
            <a:cxnSpLocks/>
          </p:cNvCxnSpPr>
          <p:nvPr/>
        </p:nvCxnSpPr>
        <p:spPr>
          <a:xfrm flipV="1">
            <a:off x="6048447" y="988161"/>
            <a:ext cx="1470102" cy="1237426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42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9411-29D8-0945-BEC4-EC35AA32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coin_toss.py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9A12B-29F5-174A-B110-20E0DD0D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/>
              <a:t>COMP40003 Software Development and Application Modelling | Email: p.c.windridge@staffs.ac.uk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987AC-DB8E-0E48-8374-21890CD2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09A647-99CD-1141-A1AA-5A72CE17AF7F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1FF21-5796-A34C-AD4E-3C2803FD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74"/>
            <a:ext cx="2956616" cy="2501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359A4-4264-1F42-A95E-77D93824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92" y="102394"/>
            <a:ext cx="2374162" cy="201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A87EB9-A81E-5A48-B113-04C1AC51C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46" y="668100"/>
            <a:ext cx="2711341" cy="15375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54D55F4-97CC-AA46-B5EE-B6D7EBD4ED87}"/>
              </a:ext>
            </a:extLst>
          </p:cNvPr>
          <p:cNvGrpSpPr/>
          <p:nvPr/>
        </p:nvGrpSpPr>
        <p:grpSpPr>
          <a:xfrm>
            <a:off x="2686051" y="2292520"/>
            <a:ext cx="5486400" cy="2917261"/>
            <a:chOff x="3581401" y="3056693"/>
            <a:chExt cx="7315200" cy="38896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A9D6CF-85F0-E045-8CF2-2017B18885C5}"/>
                </a:ext>
              </a:extLst>
            </p:cNvPr>
            <p:cNvGrpSpPr/>
            <p:nvPr/>
          </p:nvGrpSpPr>
          <p:grpSpPr>
            <a:xfrm>
              <a:off x="3581401" y="3056693"/>
              <a:ext cx="7315200" cy="3889681"/>
              <a:chOff x="2815156" y="784831"/>
              <a:chExt cx="7315200" cy="388968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55172C1-8167-6E4B-95FD-8F2329F80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5156" y="784831"/>
                <a:ext cx="7315200" cy="388968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461C824-0776-B143-8410-23B0922A8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6376" y="1858473"/>
                <a:ext cx="5695769" cy="1252718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84113C-9F53-994B-B2B8-5AE0C9465A1D}"/>
                  </a:ext>
                </a:extLst>
              </p:cNvPr>
              <p:cNvSpPr/>
              <p:nvPr/>
            </p:nvSpPr>
            <p:spPr>
              <a:xfrm>
                <a:off x="3657600" y="1830593"/>
                <a:ext cx="5742878" cy="18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5BBCB8-4959-3149-9AD0-2143A2BEE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8285" y="4323276"/>
              <a:ext cx="5981504" cy="77860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1903BA6-4FA7-A240-9A21-4C9BB98457F4}"/>
              </a:ext>
            </a:extLst>
          </p:cNvPr>
          <p:cNvSpPr txBox="1"/>
          <p:nvPr/>
        </p:nvSpPr>
        <p:spPr>
          <a:xfrm>
            <a:off x="2546668" y="1044112"/>
            <a:ext cx="115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Run (F5)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70936-2BC5-2F45-890E-E462007ACF98}"/>
              </a:ext>
            </a:extLst>
          </p:cNvPr>
          <p:cNvSpPr txBox="1"/>
          <p:nvPr/>
        </p:nvSpPr>
        <p:spPr>
          <a:xfrm>
            <a:off x="5815426" y="945254"/>
            <a:ext cx="56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6F1E2-1EFE-5B44-8534-EA24F91B505D}"/>
              </a:ext>
            </a:extLst>
          </p:cNvPr>
          <p:cNvSpPr txBox="1"/>
          <p:nvPr/>
        </p:nvSpPr>
        <p:spPr>
          <a:xfrm>
            <a:off x="4784659" y="2225586"/>
            <a:ext cx="3755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Enter 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“</a:t>
            </a:r>
            <a:r>
              <a:rPr lang="en-GB" sz="1800" dirty="0" err="1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coin_toss.py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”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 and file location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65BEDC71-A902-D042-AEA3-411C5445678F}"/>
              </a:ext>
            </a:extLst>
          </p:cNvPr>
          <p:cNvSpPr/>
          <p:nvPr/>
        </p:nvSpPr>
        <p:spPr>
          <a:xfrm rot="17398389">
            <a:off x="2916883" y="352979"/>
            <a:ext cx="1827089" cy="2893917"/>
          </a:xfrm>
          <a:prstGeom prst="arc">
            <a:avLst>
              <a:gd name="adj1" fmla="val 15912330"/>
              <a:gd name="adj2" fmla="val 19417794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FDEAF1B9-70E6-0741-AA97-7CA6FFA265FD}"/>
              </a:ext>
            </a:extLst>
          </p:cNvPr>
          <p:cNvSpPr/>
          <p:nvPr/>
        </p:nvSpPr>
        <p:spPr>
          <a:xfrm rot="19248027">
            <a:off x="5693803" y="714849"/>
            <a:ext cx="757238" cy="1091919"/>
          </a:xfrm>
          <a:prstGeom prst="arc">
            <a:avLst>
              <a:gd name="adj1" fmla="val 17046166"/>
              <a:gd name="adj2" fmla="val 37312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EA31FAC-932C-C649-A544-AFB392175B70}"/>
              </a:ext>
            </a:extLst>
          </p:cNvPr>
          <p:cNvSpPr/>
          <p:nvPr/>
        </p:nvSpPr>
        <p:spPr>
          <a:xfrm rot="5400000">
            <a:off x="7375528" y="1715213"/>
            <a:ext cx="1061441" cy="1091919"/>
          </a:xfrm>
          <a:prstGeom prst="arc">
            <a:avLst>
              <a:gd name="adj1" fmla="val 16265697"/>
              <a:gd name="adj2" fmla="val 37312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B1C30578-F1CB-6C43-8F4D-B3320CAE3F70}"/>
              </a:ext>
            </a:extLst>
          </p:cNvPr>
          <p:cNvSpPr/>
          <p:nvPr/>
        </p:nvSpPr>
        <p:spPr>
          <a:xfrm rot="9582369">
            <a:off x="2244404" y="2849223"/>
            <a:ext cx="1560618" cy="1283890"/>
          </a:xfrm>
          <a:prstGeom prst="arc">
            <a:avLst>
              <a:gd name="adj1" fmla="val 17752296"/>
              <a:gd name="adj2" fmla="val 37312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877CA-35E3-4740-8926-F3B4E7288E2C}"/>
              </a:ext>
            </a:extLst>
          </p:cNvPr>
          <p:cNvSpPr txBox="1"/>
          <p:nvPr/>
        </p:nvSpPr>
        <p:spPr>
          <a:xfrm>
            <a:off x="84976" y="3730364"/>
            <a:ext cx="2465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Your original file will now have a name – and you can continue to edit 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BDF324-55FF-B14D-A414-2099DA9BBA0A}"/>
              </a:ext>
            </a:extLst>
          </p:cNvPr>
          <p:cNvSpPr txBox="1"/>
          <p:nvPr/>
        </p:nvSpPr>
        <p:spPr>
          <a:xfrm>
            <a:off x="4681235" y="3893362"/>
            <a:ext cx="283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If your program works, you should have output!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2B3025-FAE8-0448-9715-6479E4729629}"/>
              </a:ext>
            </a:extLst>
          </p:cNvPr>
          <p:cNvCxnSpPr>
            <a:cxnSpLocks/>
          </p:cNvCxnSpPr>
          <p:nvPr/>
        </p:nvCxnSpPr>
        <p:spPr>
          <a:xfrm flipH="1" flipV="1">
            <a:off x="3500992" y="3642709"/>
            <a:ext cx="1198578" cy="394581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C6FB6D-B5FF-4946-AEEE-3DD1EC04AD4C}"/>
              </a:ext>
            </a:extLst>
          </p:cNvPr>
          <p:cNvSpPr txBox="1"/>
          <p:nvPr/>
        </p:nvSpPr>
        <p:spPr>
          <a:xfrm>
            <a:off x="5749711" y="440248"/>
            <a:ext cx="11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(new file)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7ADE4B93-964A-D24E-846E-9EA408C80C38}"/>
              </a:ext>
            </a:extLst>
          </p:cNvPr>
          <p:cNvSpPr/>
          <p:nvPr/>
        </p:nvSpPr>
        <p:spPr>
          <a:xfrm rot="1574868">
            <a:off x="2756969" y="1223266"/>
            <a:ext cx="1204604" cy="2745558"/>
          </a:xfrm>
          <a:prstGeom prst="arc">
            <a:avLst>
              <a:gd name="adj1" fmla="val 17506934"/>
              <a:gd name="adj2" fmla="val 19434926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46A954-9835-6046-9A91-541BC0856357}"/>
              </a:ext>
            </a:extLst>
          </p:cNvPr>
          <p:cNvSpPr txBox="1"/>
          <p:nvPr/>
        </p:nvSpPr>
        <p:spPr>
          <a:xfrm>
            <a:off x="4168869" y="1960185"/>
            <a:ext cx="60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highlight>
                  <a:srgbClr val="00FFFF"/>
                </a:highlight>
              </a:rPr>
              <a:t>OK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D747E-F4C9-614A-A2CC-CC6051672E51}"/>
              </a:ext>
            </a:extLst>
          </p:cNvPr>
          <p:cNvSpPr txBox="1"/>
          <p:nvPr/>
        </p:nvSpPr>
        <p:spPr>
          <a:xfrm>
            <a:off x="2926109" y="1968017"/>
            <a:ext cx="133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77"/>
                <a:ea typeface="HGSGothicE" panose="020B0900000000000000" pitchFamily="34" charset="-128"/>
                <a:cs typeface="Viner Hand ITC" panose="020F0502020204030204" pitchFamily="34" charset="0"/>
              </a:defRPr>
            </a:lvl1pPr>
          </a:lstStyle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</a:rPr>
              <a:t>(saved file)</a:t>
            </a:r>
          </a:p>
        </p:txBody>
      </p:sp>
      <p:sp>
        <p:nvSpPr>
          <p:cNvPr id="31" name="Octagon 30">
            <a:extLst>
              <a:ext uri="{FF2B5EF4-FFF2-40B4-BE49-F238E27FC236}">
                <a16:creationId xmlns:a16="http://schemas.microsoft.com/office/drawing/2014/main" id="{985A759E-E68E-AA48-8383-326DA6135A35}"/>
              </a:ext>
            </a:extLst>
          </p:cNvPr>
          <p:cNvSpPr/>
          <p:nvPr/>
        </p:nvSpPr>
        <p:spPr>
          <a:xfrm>
            <a:off x="5915212" y="2618431"/>
            <a:ext cx="1693133" cy="27983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1</a:t>
            </a:r>
            <a:r>
              <a:rPr lang="en-GB" sz="1350" baseline="30000" dirty="0"/>
              <a:t>st</a:t>
            </a:r>
            <a:r>
              <a:rPr lang="en-GB" sz="1350" dirty="0"/>
              <a:t> Window (shell)</a:t>
            </a:r>
          </a:p>
        </p:txBody>
      </p:sp>
      <p:sp>
        <p:nvSpPr>
          <p:cNvPr id="32" name="Octagon 31">
            <a:extLst>
              <a:ext uri="{FF2B5EF4-FFF2-40B4-BE49-F238E27FC236}">
                <a16:creationId xmlns:a16="http://schemas.microsoft.com/office/drawing/2014/main" id="{8A1F07E8-EAED-794A-835C-20B9B02452A7}"/>
              </a:ext>
            </a:extLst>
          </p:cNvPr>
          <p:cNvSpPr/>
          <p:nvPr/>
        </p:nvSpPr>
        <p:spPr>
          <a:xfrm>
            <a:off x="1761517" y="1463807"/>
            <a:ext cx="1156652" cy="18970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50" dirty="0"/>
              <a:t>2</a:t>
            </a:r>
            <a:r>
              <a:rPr lang="en-GB" sz="750" baseline="30000" dirty="0"/>
              <a:t>nd</a:t>
            </a:r>
            <a:r>
              <a:rPr lang="en-GB" sz="750" dirty="0"/>
              <a:t> Window (editing)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0CAD06-9491-ED44-BBDD-67EC55991422}"/>
              </a:ext>
            </a:extLst>
          </p:cNvPr>
          <p:cNvCxnSpPr>
            <a:cxnSpLocks/>
          </p:cNvCxnSpPr>
          <p:nvPr/>
        </p:nvCxnSpPr>
        <p:spPr>
          <a:xfrm flipV="1">
            <a:off x="6048447" y="988161"/>
            <a:ext cx="1470102" cy="1237426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65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</TotalTime>
  <Words>1126</Words>
  <Application>Microsoft Office PowerPoint</Application>
  <PresentationFormat>On-screen Show (16:9)</PresentationFormat>
  <Paragraphs>173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Bradley Hand ITC</vt:lpstr>
      <vt:lpstr>Calibri</vt:lpstr>
      <vt:lpstr>Calibri Light</vt:lpstr>
      <vt:lpstr>Office Theme</vt:lpstr>
      <vt:lpstr>Choose your Python Editor</vt:lpstr>
      <vt:lpstr>We’re going to cover…</vt:lpstr>
      <vt:lpstr>Python</vt:lpstr>
      <vt:lpstr>IDLE</vt:lpstr>
      <vt:lpstr>coin_toss.py</vt:lpstr>
      <vt:lpstr>coin_toss.py</vt:lpstr>
      <vt:lpstr>coin_toss.py</vt:lpstr>
      <vt:lpstr>coin_toss.py</vt:lpstr>
      <vt:lpstr>coin_toss.py</vt:lpstr>
      <vt:lpstr>Python Shell</vt:lpstr>
      <vt:lpstr>Jetbrains PyCharm</vt:lpstr>
      <vt:lpstr>Creating coin_toss.py</vt:lpstr>
      <vt:lpstr>Editing and Running your Program</vt:lpstr>
      <vt:lpstr>trinket</vt:lpstr>
      <vt:lpstr>trinket</vt:lpstr>
      <vt:lpstr>trinket</vt:lpstr>
      <vt:lpstr>trinket</vt:lpstr>
      <vt:lpstr>You should now know…</vt:lpstr>
      <vt:lpstr>Any questions?</vt:lpstr>
    </vt:vector>
  </TitlesOfParts>
  <Company>Staffordshire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Intro. to OO</dc:title>
  <dc:creator>MANSFIELD Graham</dc:creator>
  <cp:lastModifiedBy>MANSFIELD Graham</cp:lastModifiedBy>
  <cp:revision>68</cp:revision>
  <dcterms:created xsi:type="dcterms:W3CDTF">2017-04-05T14:08:44Z</dcterms:created>
  <dcterms:modified xsi:type="dcterms:W3CDTF">2022-10-03T04:55:45Z</dcterms:modified>
</cp:coreProperties>
</file>